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15"/>
  </p:notesMasterIdLst>
  <p:handoutMasterIdLst>
    <p:handoutMasterId r:id="rId16"/>
  </p:handoutMasterIdLst>
  <p:sldIdLst>
    <p:sldId id="276" r:id="rId2"/>
    <p:sldId id="285" r:id="rId3"/>
    <p:sldId id="304" r:id="rId4"/>
    <p:sldId id="287" r:id="rId5"/>
    <p:sldId id="289" r:id="rId6"/>
    <p:sldId id="291" r:id="rId7"/>
    <p:sldId id="293" r:id="rId8"/>
    <p:sldId id="294" r:id="rId9"/>
    <p:sldId id="296" r:id="rId10"/>
    <p:sldId id="298" r:id="rId11"/>
    <p:sldId id="300" r:id="rId12"/>
    <p:sldId id="302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6" autoAdjust="0"/>
    <p:restoredTop sz="94719"/>
  </p:normalViewPr>
  <p:slideViewPr>
    <p:cSldViewPr snapToGrid="0">
      <p:cViewPr varScale="1">
        <p:scale>
          <a:sx n="148" d="100"/>
          <a:sy n="148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1" d="100"/>
          <a:sy n="161" d="100"/>
        </p:scale>
        <p:origin x="495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7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78DC-7189-4AA4-B468-25CA425F24FE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39E3-14E8-4993-8250-F51820AF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5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wisconsincentral.net/Culture/Culture/PeshtigoFire.html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ngass_National_Forest" TargetMode="External"/><Relationship Id="rId4" Type="http://schemas.openxmlformats.org/officeDocument/2006/relationships/hyperlink" Target="https://en.wikipedia.org/wiki/Alaska" TargetMode="External"/><Relationship Id="rId5" Type="http://schemas.openxmlformats.org/officeDocument/2006/relationships/hyperlink" Target="http://pubs.usgs.gov/of/2004/1216/f/images/firn1.gi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deric_Remington" TargetMode="External"/><Relationship Id="rId4" Type="http://schemas.openxmlformats.org/officeDocument/2006/relationships/hyperlink" Target="https://en.wikipedia.org/wiki/Amon_Carter_Museu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grc.nasa.gov/www/k-12/airplane/combst1.html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tv411.org/science/tv411-whats-cooking/photosynthesis-science-lesson/activity/1/9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en.wikipedia.org/wiki/Fire_triangle#/media/File:Fire_triangle.svg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ildlife.org/wildfire-toward-understanding-its-effects-on-wildlife-from-the-wildlife-professional/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3"/>
              </a:rPr>
              <a:t>https://www.weather.gov/grb/peshtigofire “The Peshtigo Fire”</a:t>
            </a:r>
          </a:p>
          <a:p>
            <a:r>
              <a:rPr lang="en-US" altLang="en-US" dirty="0" smtClean="0">
                <a:hlinkClick r:id="rId3"/>
              </a:rPr>
              <a:t>http://www.wisconsincentral.net/Culture/Culture/PeshtigoFire.html</a:t>
            </a:r>
            <a:endParaRPr lang="en-US" altLang="en-US" dirty="0" smtClean="0"/>
          </a:p>
          <a:p>
            <a:r>
              <a:rPr lang="en-US" altLang="en-US" dirty="0" smtClean="0"/>
              <a:t>http://</a:t>
            </a:r>
            <a:r>
              <a:rPr lang="en-US" altLang="en-US" dirty="0" err="1" smtClean="0"/>
              <a:t>wildfiretoday.com</a:t>
            </a:r>
            <a:r>
              <a:rPr lang="en-US" altLang="en-US" dirty="0" smtClean="0"/>
              <a:t>/2010/03/29/1910-fires/ “The Great 1910 Fires” in Wildfire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8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 scientist collecting snow and ice samples from the wall of a snow pit. Fresh snow can be seen at the surface and glacier</a:t>
            </a:r>
            <a:r>
              <a:rPr lang="en-US" baseline="0" dirty="0" smtClean="0"/>
              <a:t> </a:t>
            </a:r>
            <a:r>
              <a:rPr lang="en-US" dirty="0" smtClean="0"/>
              <a:t>ice at the bottom of the pit wall. The snow layers are composed of progressively denser </a:t>
            </a:r>
            <a:r>
              <a:rPr lang="en-US" dirty="0" err="1" smtClean="0"/>
              <a:t>firn</a:t>
            </a:r>
            <a:r>
              <a:rPr lang="en-US" dirty="0" smtClean="0"/>
              <a:t>. </a:t>
            </a:r>
            <a:r>
              <a:rPr lang="en-US" dirty="0" err="1" smtClean="0"/>
              <a:t>Taku</a:t>
            </a:r>
            <a:r>
              <a:rPr lang="en-US" dirty="0" smtClean="0"/>
              <a:t> Glacier, Juneau Icefield, </a:t>
            </a:r>
            <a:r>
              <a:rPr lang="en-US" dirty="0" smtClean="0">
                <a:hlinkClick r:id="rId3" tooltip="en:Tongass National Forest"/>
              </a:rPr>
              <a:t>Tongass National Forest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>
                <a:hlinkClick r:id="rId4" tooltip="en:Alaska"/>
              </a:rPr>
              <a:t>Alaska</a:t>
            </a:r>
            <a:r>
              <a:rPr lang="en-US" dirty="0" smtClean="0"/>
              <a:t>. </a:t>
            </a:r>
            <a:r>
              <a:rPr lang="en-US" dirty="0" smtClean="0">
                <a:hlinkClick r:id="rId5"/>
              </a:rPr>
              <a:t>http://pubs.usgs.gov/of/2004/1216/f/images/firn1.gif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-Photo credit: “Fire scares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ponderosa crosscut” by Chris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Schnepf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University of Idaho, available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File:Fire_scars_in_Pinus_ponderosa_crosscut.jpg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licensed under CC by 3.0 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-Photo credit: “Tree rings of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(Norwegian Spruce)”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Taxelson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available at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File:PiceaAbiesWoodsample.jpg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licensed under CC {{PD-self}}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-”Fire does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imply death, but rather change” NPS.GOV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-“Agni” by E.A. Rodriquez, at https://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File:Agni_deva.JPG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licensed under CC {{PD-1923}}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Grass Fire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Frederic Remington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1908,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Amon Carter Museum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Fort Worth, Texas. – Public Domain  </a:t>
            </a:r>
          </a:p>
          <a:p>
            <a:r>
              <a:rPr lang="fr-FR" altLang="en-US" dirty="0" smtClean="0"/>
              <a:t>-</a:t>
            </a:r>
            <a:r>
              <a:rPr lang="fr-FR" altLang="en-US" dirty="0" err="1" smtClean="0"/>
              <a:t>Hell</a:t>
            </a:r>
            <a:r>
              <a:rPr lang="fr-FR" altLang="en-US" baseline="0" dirty="0" smtClean="0"/>
              <a:t> by Limbourg </a:t>
            </a:r>
            <a:r>
              <a:rPr lang="fr-FR" altLang="en-US" baseline="0" dirty="0" err="1" smtClean="0"/>
              <a:t>brothers</a:t>
            </a:r>
            <a:r>
              <a:rPr lang="fr-FR" altLang="en-US" baseline="0" dirty="0" smtClean="0"/>
              <a:t>, at https://</a:t>
            </a:r>
            <a:r>
              <a:rPr lang="fr-FR" altLang="en-US" baseline="0" dirty="0" err="1" smtClean="0"/>
              <a:t>commons.wikimedia.org</a:t>
            </a:r>
            <a:r>
              <a:rPr lang="fr-FR" altLang="en-US" baseline="0" dirty="0" smtClean="0"/>
              <a:t>/wiki/File:Folio_108r_-_Hell.jpg, </a:t>
            </a:r>
            <a:r>
              <a:rPr lang="en-US" altLang="en-US" baseline="0" dirty="0" err="1" smtClean="0"/>
              <a:t>Limbourg</a:t>
            </a:r>
            <a:r>
              <a:rPr lang="en-US" altLang="en-US" baseline="0" dirty="0" smtClean="0"/>
              <a:t> brothers [Public domain], via Wikimedia Commons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https://www.grc.nasa.gov/www/k-12/airplane/combst1.html</a:t>
            </a:r>
            <a:r>
              <a:rPr lang="fr-FR" dirty="0" smtClean="0"/>
              <a:t> NASA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“Photosynthesis diagram” by Education Development Center, at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http://www.tv411.org/science/tv411-whats-cooking/photosynthesis-science-lesson/activity/1/9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licensed under CC BY-NC-SS 4.0.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“The Fire Triangle”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Gustavb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https://en.wikipedia.org/wiki/Fire_triangle#/media/File:Fire_triangle.svg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licensed under CC BY-SA 3.0 {{PD-self}}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“Fuel</a:t>
            </a:r>
            <a:r>
              <a:rPr lang="en-US" altLang="en-US" baseline="0" dirty="0" smtClean="0"/>
              <a:t> Behavior Triangle” by NWCG, https://</a:t>
            </a:r>
            <a:r>
              <a:rPr lang="en-US" altLang="en-US" baseline="0" dirty="0" err="1" smtClean="0"/>
              <a:t>training.nwcg.gov</a:t>
            </a:r>
            <a:r>
              <a:rPr lang="en-US" altLang="en-US" baseline="0" dirty="0" smtClean="0"/>
              <a:t>/courses/s590/HTML/Fire%20Behavior%20Narratives/groups/13.html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“2013 Rim</a:t>
            </a:r>
            <a:r>
              <a:rPr lang="en-US" altLang="en-US" baseline="0" dirty="0" smtClean="0"/>
              <a:t> Fire in and near Yosemite National Park, CA”</a:t>
            </a:r>
            <a:r>
              <a:rPr lang="en-US" altLang="en-US" dirty="0" smtClean="0"/>
              <a:t> </a:t>
            </a:r>
            <a:r>
              <a:rPr lang="en-US" altLang="en-US" dirty="0" smtClean="0">
                <a:hlinkClick r:id="rId3"/>
              </a:rPr>
              <a:t>http://wildlife.org/wildfire-toward-understanding-its-effects-on-wildlife-from-the-wildlife-professional/</a:t>
            </a:r>
            <a:r>
              <a:rPr lang="en-US" altLang="en-US" dirty="0" smtClean="0"/>
              <a:t> copyright USFS/Mike McMillan</a:t>
            </a:r>
          </a:p>
          <a:p>
            <a:r>
              <a:rPr lang="en-US" altLang="en-US" dirty="0" smtClean="0"/>
              <a:t>“A photograph of a major fire” by Sylvain </a:t>
            </a:r>
            <a:r>
              <a:rPr lang="en-US" altLang="en-US" dirty="0" err="1" smtClean="0"/>
              <a:t>Pedneault</a:t>
            </a:r>
            <a:r>
              <a:rPr lang="en-US" altLang="en-US" dirty="0" smtClean="0"/>
              <a:t> (Own work), https://</a:t>
            </a:r>
            <a:r>
              <a:rPr lang="en-US" altLang="en-US" dirty="0" err="1" smtClean="0"/>
              <a:t>upload.wikimedia.org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wikipedia</a:t>
            </a:r>
            <a:r>
              <a:rPr lang="en-US" altLang="en-US" dirty="0" smtClean="0"/>
              <a:t>/commons/9/95/</a:t>
            </a:r>
            <a:r>
              <a:rPr lang="en-US" altLang="en-US" dirty="0" err="1" smtClean="0"/>
              <a:t>FirePhotography.jpg</a:t>
            </a:r>
            <a:r>
              <a:rPr lang="en-US" altLang="en-US" dirty="0" smtClean="0"/>
              <a:t>, [CC BY-SA 3.0 (http://</a:t>
            </a:r>
            <a:r>
              <a:rPr lang="en-US" altLang="en-US" dirty="0" err="1" smtClean="0"/>
              <a:t>creativecommons.org</a:t>
            </a:r>
            <a:r>
              <a:rPr lang="en-US" altLang="en-US" dirty="0" smtClean="0"/>
              <a:t>/licenses/by-</a:t>
            </a:r>
            <a:r>
              <a:rPr lang="en-US" altLang="en-US" dirty="0" err="1" smtClean="0"/>
              <a:t>sa</a:t>
            </a:r>
            <a:r>
              <a:rPr lang="en-US" altLang="en-US" dirty="0" smtClean="0"/>
              <a:t>/3.0)],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“Low</a:t>
            </a:r>
            <a:r>
              <a:rPr lang="en-US" altLang="en-US" baseline="0" dirty="0" smtClean="0"/>
              <a:t> severity” by Carrie Berger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“High fire severity in both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understory”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USFS, Northern Research Station -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www.nrs.fs.fed.us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/disturbance/fire/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extreme_fire_effects_mn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39E3-14E8-4993-8250-F51820AF4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  <a:solidFill>
            <a:schemeClr val="accent1"/>
          </a:solidFill>
        </p:spPr>
        <p:txBody>
          <a:bodyPr/>
          <a:lstStyle>
            <a:lvl1pPr algn="l">
              <a:defRPr sz="27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4164" y="2369375"/>
            <a:ext cx="311150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3926" y="2369375"/>
            <a:ext cx="271145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576" y="2369373"/>
            <a:ext cx="2625725" cy="419735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22939" y="4495038"/>
            <a:ext cx="1252437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63926" y="4495038"/>
            <a:ext cx="1385888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4164" y="4495038"/>
            <a:ext cx="3111500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749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FC72-0D86-426E-8A46-2F9A185902AA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7788-11C4-44EC-8B0D-10D3395BB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05416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860C381-BB5E-4D67-A27E-D77596D4AB7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D108B76-212F-4D60-B352-F3D93D8D0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2953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9041F96-5923-405E-B5C6-4EA76C0AEF6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BC64487-C9E2-40C7-A443-8B0959C0E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4659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080B6A1-518C-4998-953C-849AA6B7C1D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DEA0AF0-6647-4459-93AA-9DD7B1C6E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294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1735148-9120-4679-A102-9AF61780427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882C2BE-9044-42D5-BBEB-386995D16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970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D4D426C-86DD-4483-A254-47E6DE67AE2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E82B1D5-1400-42FA-A6E1-43A7F218D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291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1128B09-2F6A-4544-AFD6-0CB61FDF10C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400C563-8D21-4064-A515-D51BC1F6E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5458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F8AA079-495F-4A75-AAA6-93D8B73BDB6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D59FF43-1CB3-4C10-B292-9D23325BD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3216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3455F3B-9F95-40F8-8800-F675733DA86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54E3C06-B69B-4897-9159-3494E05D1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98408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AC89E5D-3CD7-4636-96EB-5DB35E1DC4F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00F36A3-BE62-4917-A1AE-B0E012B53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71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5046282-C349-48DC-8B72-62074053FA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CFB4A11-B3A7-4D8F-B6F4-49529844E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38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C2FF-A01D-402F-9646-3E5F5B33F3E4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6E9D-98A8-4208-B63D-4F504F405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8496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D2845A8-94B3-4780-871E-91D6FF461B7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5D69B7D-A4D9-4052-928B-BCF7C6346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56042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0C16E1C-4939-443C-B4AF-895939A10FF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B310865-3105-4DB8-B89E-1FE96DA37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571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C4B2F2B-75E8-4C16-B455-296E8788276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CB1FE93-CF3E-4696-BC35-BABC77ACA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94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DCC24E9-2C7D-4646-BAA4-E340355EF22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346934C-3CCD-43A1-8BE7-605B92436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1193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CFE2A8D-7557-4C80-A93F-0CB05200E60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140E600-C50C-49C7-A5DB-386042F52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2072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551DA3A-6F3F-4DD9-A708-6030C45A14D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4DB3D5E-0D89-4755-B409-B0796F9D5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609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F356E57-58AD-4862-B5E7-9431BEB70C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CC911DB-86E4-4639-9024-9F64AA75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281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9656AD7-AD99-44A8-9BA2-658F384BB59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2AC3944-6831-4B1A-9D65-86F50E854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151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BFCFC5F-BDED-435E-B658-3D1759F44F7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8721471-525E-4C6D-94D3-FC10F7652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198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39BF9EA-583D-46E0-9FD0-FAC81981327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E5CC551-6DCC-4E06-BC38-22FE37CE5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06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3A45-D2E4-4F14-AFC3-3DECA16E2371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7B3F-61A5-4E09-9EBA-C64197879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5049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CB44751-0207-4AEE-A693-32F958349E8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8D4094F-F45E-41F9-95F3-5832A82B8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104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833F4D2-3004-4ABD-ABA2-2F32D4AACB7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4BFBED5-B1A9-4403-8D07-CC8DD7428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40361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60AB347-666F-4A69-83DD-CA9470424D2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E03AEC3-3024-4C5B-B1AC-0A1F808E3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774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B01AFEE-1DD1-4CBB-BE3A-2195D91E74D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8A17FBB-EA91-4389-BEA4-3E0EF41DD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4759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7D211E2-6BF3-41B1-B525-054503246AD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DB4F538-1D17-47D8-ABB3-94118E6E2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331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8290ACD-35AD-4305-AD50-C6C57DF5054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730FAA5-C609-40E1-AB09-EED38F6CF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621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442E351-1775-4EE8-B78D-C87B42D1160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1740024-B639-48FB-B27C-AA9814352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868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2A6487E-3825-4021-8D6F-ACB7B3A590F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BA0E884-6AB1-4644-9007-D913E65E7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34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5295E0D-E519-47C9-B939-BA075DB9A2F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66DB945-D7B3-4B6B-895A-BDC8593AD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9955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706D0BB-98CF-41E9-A1BA-4CCDDAEE4B6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3B1C36B-3FA3-4536-A7FF-43AD3DC7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80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B141-EE38-4102-A02D-083DE8636850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E881-CA83-4961-AA5F-C4CD045B1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88720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4B19974-0F4A-4201-9394-002615C8D53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D9FBB95-84B1-4E36-8E4C-0ADEB2B87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614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1863D9F-6154-42DD-A545-76CA32A3598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AE97C06-B342-4447-8167-CCAC4C1D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2072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BB3A8E5-7C62-4516-8CC1-76A7F8520A7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07CA925-6360-4DF6-AE7C-3505408C6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66136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990EC96-381B-4202-89F5-E8510B7910F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1502383-B750-4D2E-8EB2-C3929A646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737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AA2ED9E-D9B0-4C68-BB92-2738B189C62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A0CE8AD-C8F3-43EE-88EC-F2D7493A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728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DBFD173-CEDD-4682-A082-26AF57FEEC4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35E9673-1375-4780-89B1-577F36895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652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A9DCAE4-B092-4CBD-8989-60AA943A976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441713E-BA20-4255-9973-F52082FAC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63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F030C55-0BC5-4B2A-B1F7-C3D703F06D9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89D511E-B54F-4C26-8E91-41FC5E64E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8249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5AFBE94-3473-42D2-B21C-A014C89D2C7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4FF8C26-1ABD-4E9D-BBCE-601B5D4AE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8580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E97C765-9550-4557-952B-8E313C134DE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82DCD9E-D9BF-455E-BDCA-F21FDE82C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92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3DD7-5FB9-4F9A-93D3-CE7C77962FAC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24AF-E9BE-4538-B55C-E896313DE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27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9B44519-9D5B-4B3B-8837-31524F43F2F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B89E389-BB77-49B1-A379-54E9FA27E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979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1D5D5E9-8E66-45DA-9017-2BBD94660B9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E1E73B9-1812-4F50-8E33-7830F849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312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E464F2E-1428-4A4C-A5B9-099543C4F18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BB5EA0B-8EB0-42DA-BA9B-E93FFB2A1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445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6ABADE5-B859-4233-A79A-0359EEE53AF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CF5C104-3042-40D8-A563-F74EC15AC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905436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D110D57-EEEE-4370-B043-B31F4DDBDF1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AB2DE1F-E797-4B37-9FC1-AA3BBBBDD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6158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C493924-B571-4C64-855F-E6EE4E3339A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B906E9A-E921-4F06-ADA3-C3424CBB7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5266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45BB877-48B8-4A13-89B7-0CE42A84142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39C82F1-9594-4BE3-B4C8-50CCEECE1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6898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205289E-E37B-4435-A749-B5BEB1DAF68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2BCA70F-3283-46C3-A0C5-C35211268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8198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7F2C06C-408F-4F8F-BAA2-64F9D9ECD79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7D28D88-F870-4858-82FB-8DC8E2285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421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A4C63D0-3DCA-47EC-AD14-230E3C444A9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97F39D2-86BC-44F3-BE08-377F5E7F0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5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6B96-5504-40DB-83C5-7CEBF75CF1E4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FBFD-9739-4B4B-948F-E67FAEBBA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6433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BF4628F-2CC5-4658-8012-1E48F611074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FB02CD3-C0D5-4F2D-9A46-02F8EABF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98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B7F1D02-8D4E-427F-A23C-69E9745B2AD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3B87914-6309-44B8-9702-B363F5B16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51151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30FA468-D8A0-4196-BF37-6D6CAD81574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1229ACF-3DD0-40D2-9478-01F07996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9122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43AC5C2-B139-4534-B2C0-742616C641F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7464DB1-26FA-463A-82D7-FD39BC962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5349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9015F1A-EF5C-4036-95DD-FE1547DC5C3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A3B4CD6-9C17-4AF0-B378-6FC1B8ADE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541998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87D4C1A-9262-41A4-8B79-B67051D305A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2555F1D-5EE1-4842-A778-BE78A9A5A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4861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B57B13E-D8F1-4C9C-A7A2-E3251EE15EF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10F001F-4C8D-45B9-B8B3-27F7DE3E6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3228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C0A3F26-D253-4564-86C1-6831AF4CA94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56840B5-1F35-4F14-9BE5-A6A102DB4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2466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23E5B56-F28B-405E-9A0C-0FD4B8517C3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1972819-5B01-46E0-842A-5CD289328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8116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EED3885-9BD0-4519-8D07-E1FAB8C8122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40A72A3-A13E-4F2D-AA1C-AFA7C97EF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69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D372-F765-4197-A423-1E1D3D012EC8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D4BA-96D0-4425-9AF1-CF6F51252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9916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4B2A70A-7E10-482F-8C80-F2BBCE39167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6FAD9F3-1D13-404C-92E6-BDC8289D2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8723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90EDA12-698F-458F-843C-8CDC7F7511F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B6B7A0E-A171-4C57-B365-5DD2BF997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28978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8B84EAD-8B7B-4B14-A22F-18725E2641E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57CCA78-AA23-4EB9-8348-1852CBBBA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453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308EED0-7F2A-4242-B4BC-8075BD705B7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B3A5E46-BECF-4B97-A456-A4BFD7CE7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5219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A9AAC32-796F-48A1-8AA4-A4FCCB38671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EBDA93A-9A3B-4F45-8134-DEE2BA3D9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183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601B1FC-7782-4D6C-BDC6-75B41388D09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F0A8DB1-F62C-4A51-8CD1-EC1ADD063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8362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FD33179-4C30-4696-BF07-E870E063E36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46FC4A6-805C-47C7-8B66-490550DEA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6001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BC130DB-13EB-4844-877B-1E11AAA087F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E9AA242-BE77-40AA-86C2-B6F6C4ACB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1099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2384E34-E6E4-46A9-890A-4CF1C3F036C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50FD1DD-7061-4535-BA0B-4B9E60F6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9003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282E685-35FC-4C1C-8878-5FC1AB7A630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9DE00BB-52AE-46A5-960B-E882ADDC6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70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D48B-4464-4B70-BF7A-AD7F36CF4E81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5C37-F187-49DC-8A67-06213492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960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0005097-4C1F-4E6E-89E1-611012F865D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57F47A6-54A2-4AAC-B9AE-51C3B9751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1158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9EF3172-D0F0-4273-A0D3-1085C812744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D5D883B-D2D1-4118-92C8-C51D8BA74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8594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E7C20F4-7243-4D90-A3F4-FDD30568834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0181AF6-2C38-4EA7-8D20-72FF891B7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7278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7F6C043-2A4D-4FAC-ADD7-8AB8CB0BB7F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77B0CD5-3DDF-4ACD-ACEB-D17F82E5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3422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95A15B8-147B-42DC-9004-2D89A273E77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9EAEEF3-850C-4C64-9DA1-B9477A6A2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3629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CE579F3-9246-429F-8D62-A2AFA49FCBD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83F15C6-B0C2-4D21-9A47-43B241BE4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2687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990AD19-E6D4-4E80-A8AC-699DFD587B9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31D6A31-08B2-43F6-84A9-12878A810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22879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44CAD37-045B-4CF1-93F9-3D3C27EBC44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A70F632-30D7-4ADB-A66A-5B56E65F6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3917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B06ECEF-E5DF-4FB3-AA16-18AC4958184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25C05BC-A611-457B-8312-DE422F6D5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45706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A3DC96B-EC10-4D3C-94FC-3AD5478666E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2FD750-FEF6-4D0E-B572-45648D12A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1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50C0-C26A-4AB9-B88D-07870567CE5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18183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ED6DBD6-4529-481E-A58A-671E1FE4B7A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E680FEC-5022-4955-9B03-835AB5E6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0602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5E320A7-79DB-4BB7-8B9E-6299EB715FA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A4E0B20-081B-4C41-AB4C-2FE1AC020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2721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9BDBA56-92C6-473F-B94A-59094AAB9C9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DF679F7-9702-4761-8B33-C55AA4C83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76322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1CF5F71-51A2-4C07-8B98-FB7076E3847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798B3FF-AA1E-48FC-BD05-172B36A83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3760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3A75A73-4133-4EBD-9A73-4043FC0E24F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38A3558-4364-4483-8AE4-177E4489D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7013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58C569B-3D5E-4400-86A6-2EE2E8FE1AE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ABEC61E-8E39-4D93-86A1-7AE6D288D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74242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03ED15C-22BC-406E-B9BD-3D84FF8194E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3A3AFAE-DE2E-4BF3-84B3-D4E31C6ED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141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0616BA7-61E5-4102-B56D-6C667893AEB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4A844DF-871A-4356-BCB5-E81F0E0BB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78965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EA24565-08C1-4C7B-BB3D-D00D65E4671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CFFFCCF-C22D-4F4E-B415-839B64811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9854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5EDE53F-C3A9-4005-9747-2346EF5F9C9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8D742C0-808F-4F9F-AC68-39805C9B4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71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D99F-874C-4CAC-AF25-491761BB8EF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824124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1106894-C901-4A2D-93B8-EC8C6B57E28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89D1212-BD9F-4CB5-8640-53B53BBA1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9571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F4704E8-A613-4F56-89B5-5BFBFDAEC07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6358BB8-550E-434B-8351-D59D80E0E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2843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E07E8B4-7CCC-48D7-B281-7C3F5F4BA17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3336671-DDC6-4879-900B-C5BE1BD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8123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D453CDC-4299-45DA-8E94-08FB711B8E0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4D3761A-A1A3-4E09-9840-A89D0C13D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4508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96D81D-B625-4BA5-9AC1-72C1616F46B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3DB14FE-52CF-46AE-BA4C-598891E12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8801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A5655A7-A975-4F92-A801-396BAF4BF80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3798109-A6A6-470D-837C-85060F060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1400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E65F363-42BA-46A3-82EB-8AB2528E441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F2CBF3E-B4C9-4FE8-9226-D38853C03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080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980613B-1EC5-40A8-ACA5-E233EF4BBEA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3DFA6E0-0797-412A-B662-F22AA375F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042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ED393F9-91EC-4FD6-89E2-38935338988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735E32B-9B84-4249-83F6-DBB8FBD3A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12330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1D42940-BC68-4B35-9A06-52062E5DB13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D6C8986-8BF4-4759-AB80-C279D5242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36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2801-4FD2-444A-8EB4-0F16BBFB3FEE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C32E-5B7B-4C74-8E5E-33401DEA0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30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DA70-1149-4086-A97B-DEE6748691A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4829605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79D2A7A-7FF0-4594-97F8-93C4660CFC1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D963020-A7F6-40B2-B032-153390984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1919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0EDFCF7-44E0-4132-83A4-90418D21546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C3E576A-748A-4F3D-989D-482B96A02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0966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64B3830-819F-4259-9190-E8E6F537AB1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75BAF1-162A-44E2-A0F5-E2B5BE172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8683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663A33B-1729-485B-87C5-2B874D4016A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1E019FA-48A9-43E7-90CB-0AAEB509A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1966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D926DFF-A032-4852-85B4-F3E01F1A4AB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81B8B74-D17D-478E-931C-2DAB54060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868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8BA77D1-FC33-4091-B246-D514AAFB840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1E77ED2-42BC-4155-96C9-C6F970043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6466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0E35B24-14FB-419D-AA5C-DB9C18A9ED5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78F77BF-086C-4E73-B9F1-A82C2AC5C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2501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D572BB8-F9C0-410B-9620-118BA428F34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56D5440-FB4A-4B6C-BFE7-09496316C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2580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6D41D73-9450-4773-B3A8-1BCB4AFEC45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A108E95-D9E1-4B0A-A487-91A1249C9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9373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A1BADED-1A4E-4F05-94EF-9DABBCE4250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6E74916-FF62-4A5F-8414-6E67AEB2F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1411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BB5E-4B5D-47A6-884C-CAA00FB07EE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563467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19DE049-9A12-4C17-A6B5-9F36322E3AA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0D743B9-AF91-4327-B89A-A1C303CE9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7820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A4794EA-0632-402C-BB18-042264D7BFE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A55F9FD-B98D-4872-9ED0-AF55B92EE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181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30A0AD9-8457-4139-8822-9D8923429BC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4817385-F7C2-4C18-BD45-9E2EBFF2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407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3DF80B7-0360-46A8-9730-F791CD964E3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CBC2D82-657A-4C4E-8ABE-181D4717A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1255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3629A28-447C-4F32-A47F-43E06795EB6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0D6579E-331E-487B-9677-BD13D60AE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2012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7FAD2A2-A67A-4A39-93A5-78A0E156D2B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61328AC-5DA5-4D27-8CCF-B8F1632B1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1808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0B7043F-35DC-402C-B4B6-7FEA76D2CC7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713D24D-8B8C-4E84-AC82-F40D2E43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4913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B14AC03-E5CC-412D-93F6-1EFE77751A0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7BCD22A-1D2C-43C4-80F9-CBD3A33DA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0425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A095B4B-001F-4836-8CBE-9461B67B99B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8DDE61E-2F73-4B6B-89CC-5A3AB9976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872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FC9ECD-8FA9-4B5A-80C0-D46C1067A3D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892463F-9BAE-49E4-9A90-0283C894F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520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 descr="Large confetti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E2DDE9D-85A5-4BD8-BAE6-B4241F09E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2346"/>
      </p:ext>
    </p:extLst>
  </p:cSld>
  <p:clrMapOvr>
    <a:masterClrMapping/>
  </p:clrMapOvr>
  <p:transition>
    <p:fade thruBlk="1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C2E5914-1FDA-42A5-A4A5-ED5DE49123B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99C5FD7-53A9-4556-BE6A-DBEC28AA2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47528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82C616C-9F4B-474B-BA39-44D419BF0CD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16A419A-2385-45B3-BFBC-094073815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7144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D537A1C-734D-4D68-8AC9-B3ACA28AF80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3FE81FB-A0FD-4704-A11C-CD1AEC6DE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3822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D6BCA78-7CE3-4BB8-B9C1-8975FC9DDF8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35B19D1-BE16-4C27-ACFB-D6C0B4694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9591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2A29F7D-0499-4690-9FD2-5F3DDF512FC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479F8B6-B4E1-4396-A770-6EFE324B3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70065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FC8F8DE-BCC7-488A-BE44-7356E296EFC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6595C38-51E1-4D4C-A919-1E281E87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6268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4687FE9-A7A7-47F5-8757-8641A337E5B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8973598-050C-49A7-B1CB-C417F50FC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95956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0132055-FF2A-4AA2-B0F9-1DEF8FB8FEF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C075883-0C65-493F-B06A-17A471F95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39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94DF0E7-BFE1-4905-ABFB-31FEA71316E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FD52245-5298-472B-8474-00FB74345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5125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643C752-7EA8-44A2-8C4C-D6A60425028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5401C3A-528F-420C-9E1E-6E072E9E6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01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97CADB3-B3E2-4F77-9E1E-CC75ADE5F72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C485927-31B6-4F9A-B294-C5D328CE4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7707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7818395-B861-49EC-9E63-11FA45A55B6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884939E-3C23-4997-88B3-2F26490DE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90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CE851E3-D6C5-4EC8-8248-35BAAA1F610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3196EB0-B356-449E-92D3-0FA0CB243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573508"/>
      </p:ext>
    </p:extLst>
  </p:cSld>
  <p:clrMapOvr>
    <a:masterClrMapping/>
  </p:clrMapOvr>
  <p:transition spd="slow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8FEA58C-AA3F-4468-8F80-B72FB977164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54F191-328A-40CF-A742-34FC24736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0507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33E0F90-59B9-4EE5-9D11-D2412EC835E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B2A9DC4-32AB-48D1-AFDD-2372E9989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2420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53BB2E1-FDED-4DFF-AC39-547981D2C28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5138907-1950-40C2-A317-B02F0EAE8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375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549CB05-0E0F-4181-A05A-82D4DEE9ED7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475CFB3-5A95-4CFD-BEFF-A457E67C6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1603"/>
      </p:ext>
    </p:extLst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383320D-894B-46A5-859E-7221509F4AF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ED8E81E-02F3-42F3-B00F-87BCD9F9B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4733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EC151E9-7F34-46EE-8151-9F17CEFF2C3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5CD650D-BD39-4B40-B4DA-0913CA6B4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22592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FD71352-C6D7-4367-9415-FE009B08989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F81AB7A-3A87-4E4E-A8CE-DDDBEC3E5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44054"/>
      </p:ext>
    </p:extLst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F8FB32F-ABB5-45BF-87B5-AE2267410F9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2346830-1539-41F2-8BF8-B788B0D48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06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E307F0B-009B-40A3-B2F1-71F0663D931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3294A24-A9D2-4B66-850B-0D5CC3682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1895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267B953-7C01-4160-BC01-EFAFE045D63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ECC81EB-9EC1-4B7B-9C6F-61E122DDF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9016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BEB93AD-598C-4F41-BB8B-3484455DF25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5A5144-987E-4DF5-953D-4CC82BA93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0970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695FA78-C771-471C-9B7D-1AC2F0FBF27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FA8AE9B-F25B-43BD-B9DB-C1F6ADF84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40598"/>
      </p:ext>
    </p:extLst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EBE50C0-569F-465D-9093-73A268BD32E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247A73E-D84D-4E9C-A8C8-84AF470DF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0992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77E04DF-D148-4254-83A3-9A45BF1A192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68BF144-CD0C-49D8-9545-D7DC545F0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9452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10AC60B-79E2-4ED1-B402-87038CC1C1B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29E9DAB-6D7E-49CE-A6FB-EBBE6D107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9633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922BDDD-EA9A-48A0-BD78-41805FDCF77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8856683-3DEC-4E58-A3CD-86C2DD477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7364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003BFC1-3378-464A-8E8C-D723F392BB3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046A61B-9FC3-4BC1-95DC-611FF0633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5084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5FA7517-482C-463D-854F-634DA594AF7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E79DDEE-51C5-4E81-BC2D-74C181DFA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04762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13BF29D-4507-42A9-A22C-924B081AA40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9CA98E7-CB96-4CF3-905B-1D25631F4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80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B0F2135-2F1F-4E9C-AFE4-70E672AAB5F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785D617-D9CA-4A80-ABB3-071117065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1276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A391EC2-C842-4214-AC32-403351C7EA0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F00026D-86EC-49CE-8183-D95BC6D1C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7943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5DA414E-D58A-4D43-B1F6-2D3676637CA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87353BA-A18B-420B-AFAA-04EE637AC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526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9250705-2960-44BF-A1E3-361CF807BAA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14D47F5-4FF3-4515-BBB8-1E4CEFCDD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2689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D74B27F-8AE2-4E4A-A7A0-55E407ADC3C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4A52DBF-734A-43D8-96B3-2C52F88F4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7760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7C78806-D72F-4EEB-A1A7-5E5220F4CDE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EDB66A3-7B24-4533-A8DC-FD4E2125A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8158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58E223A-2330-485D-A471-DBD87EB5E6B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83ECF37-9A3C-407A-9F3E-180A884B3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4456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24DF6D9-1AA8-4926-8F65-487DEBE99FC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17BC60D-9422-48FA-80CC-6AEFEBF41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9328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0FDB6BA-4411-4949-B89F-D411CB73EF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AFB7BCB-FB97-46A0-B6F1-22510AC4E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2741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654996-C6B7-4098-86C1-118F6454343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22C8412-A29E-4C52-ACA4-AE988F04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182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1F3FDE6-607E-4EF2-AB11-4CB0459DC46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E041F63-0ACA-4C95-B41B-E6A4B9030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452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CF4C42-D09C-4DD6-9054-9AF7BFC0948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21B909A-2559-4DEE-9619-3F65675E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2719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5349C4A-825C-4763-AE0D-5809422094D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D32E7A4-627C-42AC-8CC7-FFB144A47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1804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2CC5F8-63AD-4CAE-A94A-0441462F80C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138287F-1DF4-42F6-BD5B-9BEE54431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0251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721708E-3372-4F44-8516-3E4567A77BA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BCF9811-442F-43EF-B735-214D02584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1794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5795753-7215-4F49-8B9F-C0C46419F51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959ACD3-BFDF-4E06-B137-8AB5E705A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373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860AD4F-FDDD-4BEB-8EB3-5E155F07DDB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2643DAB-DE42-43C8-9E01-5A7F33140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566653"/>
      </p:ext>
    </p:extLst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F2229F5-CD5A-4E3E-A221-F960763DC18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18FC005-DBA5-4546-A4F4-760B82432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556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C29BB8A-D68A-44C2-949C-F33C0A2C72E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16E5DC7-6D2E-4FF1-AA45-B15470CFF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4368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8AB7C30-54F5-414D-B8BA-53EE43AAD21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4604427-A5F6-4675-8AFD-DC5DD6E7F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2627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4F4A171-E99C-496E-9C3F-FA6A530E396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BC7CE67-25BB-49F7-AF98-8F541984F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1151"/>
      </p:ext>
    </p:extLst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7B7EE99-BDE8-4CD7-A211-30542700884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99B39F8-D2D6-4A37-9555-A15934153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3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C739105-CB30-4AA6-982D-003758C98B9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433E771-F904-4550-9E61-23318D5BA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4105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1958081-4D6E-4B74-B46F-38F28F428EF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C2CE0CF-8E84-4165-A534-CE94F359A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7837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6CF9A3B-2F8F-4F02-9A2F-8C09ED6DF93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29D1407-756D-419B-9271-FD878DC88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1087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183C76B-01A3-47C7-A40A-73F9006E921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05A7F7B-CA2F-4055-95BD-57772243A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6725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78C15BF-7129-4048-A0BA-29FC62E17FD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5E232F9-2FE1-4B8E-B806-A11324E98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4702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586F73B-0BBB-41DE-993D-F6E002ADDEC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6D81D12-C351-4736-A446-EF3F48528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8006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B7A088A-BEAD-43B0-AFEC-25912788918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B37BAE4-7C8F-4A3D-91B1-FF535E3FB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40137"/>
      </p:ext>
    </p:extLst>
  </p:cSld>
  <p:clrMapOvr>
    <a:masterClrMapping/>
  </p:clrMapOvr>
  <p:transition spd="slow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05F395E-1C4D-429D-9B73-659163C3817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6D333C-BF1A-47D3-A501-BD795A49A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2775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C4FFB7C-02E0-46E1-95C3-6CA343CA2B7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5A68B65-08CA-49EB-854C-343D0EE4C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8021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867B6F3-0AE1-419E-864E-61FBB5F1069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52AD2B0-0108-4FEC-8303-20661E596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689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D1F26A4-47BD-4A73-8901-0F3E2F8ABEE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44D313E-B7A6-421A-90B0-B71767BD5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61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3A1054A-96E1-45DE-B648-E420AEBE19E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6104AC0-659B-4698-9C3D-1F1267529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46359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327B30D-BFEE-4DB2-9D3F-3BC5A68652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F7D3431-9A4E-4AFC-95E6-8CCFE15CB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4090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7AEA708-F202-4CBE-AF3F-E5CDA50B28A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28048A4-CA3F-48FA-8AC2-2541F1D59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1457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F7168B4-BC42-4D01-8DF3-97E79B50D40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B020BA1-AC5F-48EE-99D0-F2433137D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9115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46C47C7-2F0A-487B-BE73-D1E244D4443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D377D1F-86FE-460B-8065-81F69936D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9239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035F4B-5E78-4B7B-BE83-B49CFB37AC7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D97691A-22CC-4E1B-BBFA-4660BD1D0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9966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9928921-6C50-4580-AFF3-D3E7D706A42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0A608DD-41A0-4078-AF04-97BD00E90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3195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1FE048A-8513-41E7-A349-7EFF99DCB63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FEA3332-C323-418B-A66A-94C8F99D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90750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45A2B72-350D-4910-BB94-5A057C5B142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17C821B-F424-44D8-875E-790E335FA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2077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F180A38-3B8E-4AE3-9685-7199D4CEC9C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5D7CEE7-3006-43FA-A08A-AD8DA38FF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5171"/>
      </p:ext>
    </p:extLst>
  </p:cSld>
  <p:clrMapOvr>
    <a:masterClrMapping/>
  </p:clrMapOvr>
  <p:transition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AEFE124-3A49-499E-8A8D-1C531F5F84E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FEBFBB-2AA4-4A6E-A59E-9458F20B3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83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F0AD930-AD15-4B73-8F64-87E3C383E83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0116612-E22A-4653-B352-75FC20A41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7474"/>
      </p:ext>
    </p:extLst>
  </p:cSld>
  <p:clrMapOvr>
    <a:masterClrMapping/>
  </p:clrMapOvr>
  <p:transition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66EA484-2C82-4FB5-A5EB-E96B6C22857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CA6599D-C964-47FF-9D04-8703FA0F4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0837"/>
      </p:ext>
    </p:extLst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B28099C-9004-46A8-B8E7-B724970C55D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98E3E29-10BB-440D-9709-9C35BB303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2958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B0D40F1-DBE8-4C63-964A-00D9D3701D1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32CF2BB-4736-4963-BFD3-EC0E14C68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365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DC9DEA8-11B6-4043-9D50-4A4CC76A7A2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0E21958-C1DF-4D44-B4A1-DE0794B2A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7224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2C8D36A-F7A8-4D25-A878-345E6AA32E1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4A77115-AA02-4A68-994C-EC050E077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2720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947A628-E240-4EC5-A3C4-72BF27AF441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655759E-20D0-4DC2-9172-F4850420A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6473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D04DE33-E831-4321-A64A-763A82997C4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92A54AD-1CB6-4B3E-B000-4538DDCCC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439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68097D1-7E86-4FE1-B70D-566715C83C8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685FE70-130A-4CF1-B086-E66D21BA1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58250"/>
      </p:ext>
    </p:extLst>
  </p:cSld>
  <p:clrMapOvr>
    <a:masterClrMapping/>
  </p:clrMapOvr>
  <p:transition spd="slow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61C519B-DB7E-41E2-975B-87BE88B38E9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F043DE3-ECA3-4B8F-A3C3-094413102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9149"/>
      </p:ext>
    </p:extLst>
  </p:cSld>
  <p:clrMapOvr>
    <a:masterClrMapping/>
  </p:clrMapOvr>
  <p:transition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6F910E5-8D52-400E-A47A-C01C1521C53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09C0A5B-6D2B-4828-8FE1-FED7D3525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80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E61A-D313-4325-B70C-1982BFA8CD7C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844C-1A93-4309-ABCB-9EE3CF586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504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F1F9CB2-D590-4E88-AA84-FFE3B072A75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A3D8836-CD42-45BF-ABCE-C808AD552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011"/>
      </p:ext>
    </p:extLst>
  </p:cSld>
  <p:clrMapOvr>
    <a:masterClrMapping/>
  </p:clrMapOvr>
  <p:transition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F2F6A16-A9FD-463C-ACBA-60F1C2DB167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0A94BD2-9E47-40BA-A07A-978B7D31F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2165"/>
      </p:ext>
    </p:extLst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F3DBA7A-ADF9-4281-BB8A-854A7F65C20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AE87609-B2FE-4B7B-B233-E7953681B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9731"/>
      </p:ext>
    </p:extLst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D16AAD8-EEAC-408C-A1BC-54C892D065C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0472128-C335-4034-A052-287D8D747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1775"/>
      </p:ext>
    </p:extLst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C561E5C-B8F3-4847-B478-B1E75C6B2E9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49B587A-C3EE-4759-A354-A18D7BDDA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6561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D56C620-71FE-48AB-AB2F-8D57A454718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B24DF64-306A-4E75-8F3F-2FEDF969A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4476"/>
      </p:ext>
    </p:extLst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D4469B7-0A2D-4ED4-97A8-8DD64D90CE6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4B35438-E576-48ED-B3D4-95B3ED7D2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0325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3023BE1-A015-40AC-909B-8882B105766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0EA4265-CE7C-467C-9C07-3C741AC27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074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9F254A3-BB6D-4D5B-BA04-218064D4080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CC6A953-086B-4193-A962-58B484580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0952"/>
      </p:ext>
    </p:extLst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FC94AF7-E422-48F4-870C-CA87173C211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AF714C0-4472-4542-A152-26BDA14F8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52866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3D17872-9C5A-4A2A-8DC5-1714E942556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00D9B65-0A19-443F-B619-2EC4E034C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23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2C10A88-8EB1-4337-9FBC-8CAC5EC9AE2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F496248-75B7-437A-A2B5-A6221861E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9383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6C53A84-4443-408E-BCFC-E400CEF37B6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097ACD5-A9B3-4F7D-9E12-116AC625C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137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78CBDD3-453B-4A37-AA64-8FD89B43437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9462444-34A1-4B54-9AC7-A61B26010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99275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775E46A-46D1-43B6-A210-830A60E87F6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9BE7B63-6690-481B-83BE-F12C25C93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6687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4F5C937-2E00-4B50-BF1F-FF46E427A2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0C6D798-7E14-4FF6-97E8-95D342D08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8133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A8787B7-7793-4C25-ADAA-E62DD3BA928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75EADE6-8208-493D-AD26-0D3E71B38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583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9E1B1C0-F8FE-48CD-9631-BE6D8BDFCC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D8B48DB-65EB-4567-9A7F-DBCA4C677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1493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3B8B255-6269-460B-94D9-DBB8E436D50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7106D10-95CF-46FE-96B4-3BF769D8B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3515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5548DE-C3AF-4071-ABEE-FB217C6F64D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C74AD2D-369F-4BCE-B618-347AD2689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0279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ABC0525-7CE5-4DAF-9954-DAB93685BD9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0767800-F4BF-4BAF-B34C-11E82FDEE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6722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12E69A5-F139-43D5-83DD-1E5607AAC81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926D89C-381D-4F5C-ABD9-5BBF40E3B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41914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613E129-6A36-4E84-86AF-2CA90005BA1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E4F9EEC-0963-465C-9EA1-93CDBFAB8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6543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086C21C-473E-4255-A196-6454D05FD77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381ECAB-7B0B-4EB7-B006-397CED498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9728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D687012-102E-480A-8215-2E2A24EB8F6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5C7693E-ED2A-4978-A86D-C18CA7747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3846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E999D60-D5CB-4A8C-83AC-1EEF90B20EC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DB67005-E122-456E-B152-4E94B56C8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69572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E4E50EE-8DC4-44C5-A6A2-3AC97DB69AB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CF1BF11-32E2-4393-8A3E-946FBB6C7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4554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E592B85-242B-4858-8534-65A76CF3779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2AE8159-85BD-421E-85C4-1B55BD510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4126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5A93965-C386-41E6-A9B6-44E97621849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D3C5C21-C98D-49EA-BE0F-133C493B4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7831"/>
      </p:ext>
    </p:extLst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B470416-3136-462B-BBEF-A9EAAD697C1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A5E7DF9-9C07-467B-A731-928673EFE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3189"/>
      </p:ext>
    </p:extLst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D320E12-DFFD-4690-A392-4389F6CAC43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7473455-423A-4AE8-9D33-7E4FED239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4152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6B74484-3D06-433E-9049-D47B31B7C48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2047899-43C4-49C8-B6CD-BD3D78C4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5994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1622342-7AF9-44A0-ABBA-D41D3588C3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3390595-2948-4D3C-B40C-DA63D6B2F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8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017790C-8C8B-4C8C-8C18-E4E18EFF233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78F865F-8AAC-4BDC-8BE3-CB930E17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50557"/>
      </p:ext>
    </p:extLst>
  </p:cSld>
  <p:clrMapOvr>
    <a:masterClrMapping/>
  </p:clrMapOvr>
  <p:transition spd="slow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4797674-C537-4E2E-913C-B454CC71EAD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344D0C1-7C5D-40F2-8A59-9E7F023D6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80752"/>
      </p:ext>
    </p:extLst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9F8780C-A2BB-45C9-B7EE-1FA44AB2D06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5F681BD-069E-4BA6-902B-7D882D751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3205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CC6BFA4-32A7-4F5B-B021-BCE2D5F5223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4BDACF1-7587-42A3-97A2-04EFB54DA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4544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E889338-ADBF-4CF8-A6A6-EDB22758B90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DAC2547-03E0-4AF3-86A2-8607135F4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4313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65DBB06-7065-4E51-8C3A-4CA98413DAE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6C168D2-CFD9-4B2C-8323-941C08BF9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570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F3E3CB2-4809-45CA-ADA6-B420FCC0CC4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116082B-4271-4F06-B504-A40925EB1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7695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A9F8098-21A4-400E-B059-5BA41CFB1EE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B6DD712-A2AE-4EFC-A0B5-347B2E691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90618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6BB6A7E-9C81-4E11-A8B2-3884D2D1BCC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467DF05-57BE-415E-9D63-188F00773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2515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DAC9A0-65EB-4A72-9296-EC5D3366C1D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2370B9E-4D60-4C9C-9D23-52B6776C0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8208"/>
      </p:ext>
    </p:extLst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B14A4E5-F086-4EBF-B5ED-D46D5AD0FFB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F34D290-3720-4FEE-8B28-94B20C00C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06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CEE1CE1-B362-4F8F-A11E-253CC55AF18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2C647A5-2784-4A68-8E6E-CE1357B91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1521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DBA672C-D70C-4D35-8D20-1745D314A3D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C8984AA-0191-45D7-A444-636BBB6A2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20317"/>
      </p:ext>
    </p:extLst>
  </p:cSld>
  <p:clrMapOvr>
    <a:masterClrMapping/>
  </p:clrMapOvr>
  <p:transition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D488562-0050-4735-80A2-EFCD3D9A05B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37143E6-D6F7-4B17-B70E-44ED8D57A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41742"/>
      </p:ext>
    </p:extLst>
  </p:cSld>
  <p:clrMapOvr>
    <a:masterClrMapping/>
  </p:clrMapOvr>
  <p:transition spd="slow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98E8009-0579-4DDB-B881-2CB5FA88A76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06DFFB3-C745-4089-A225-80455C7CB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766"/>
      </p:ext>
    </p:extLst>
  </p:cSld>
  <p:clrMapOvr>
    <a:masterClrMapping/>
  </p:clrMapOvr>
  <p:transition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0DB169B-7FCB-41E7-BBF1-0AA5026F77A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6560887-E86D-45CC-9FA3-BC6831B02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8684"/>
      </p:ext>
    </p:extLst>
  </p:cSld>
  <p:clrMapOvr>
    <a:masterClrMapping/>
  </p:clrMapOvr>
  <p:transition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FB6371-32E5-4930-8923-7631DD9BDC6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C8B55A0-BAE1-4A3A-ADEF-B59F66B8F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299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497DD29-C747-43F0-9CF7-476E039B585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F823AB7-AE17-4974-94EB-8FE2BC386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0615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C90D27C-3009-4B07-819C-A48BE493881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E0309BC-EABE-4AF7-98E4-68026D0F1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10237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3268802-7B14-420C-98A5-F9C09611DDB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00283BC-FDF9-4ACC-A46D-144BC900A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5127"/>
      </p:ext>
    </p:extLst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3FF72E3-152D-4FA4-A0D2-6C72B2750DB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96A2D33-5427-46A3-ABCD-1AD7758BF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2084"/>
      </p:ext>
    </p:extLst>
  </p:cSld>
  <p:clrMapOvr>
    <a:masterClrMapping/>
  </p:clrMapOvr>
  <p:transition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1D26EFE-C59D-4FFB-AF66-1E322F86B0A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77F2906-7C59-494D-8099-D56AD4BCC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664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DD0A8F3-B970-4066-A7B9-703257F37FF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497998C-19D3-4A77-A17A-FDB4862B6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2505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07B8185-2C5E-4249-A042-3C106A70D3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7E7BCD5-7092-49AC-AADD-E6759531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8289"/>
      </p:ext>
    </p:extLst>
  </p:cSld>
  <p:clrMapOvr>
    <a:masterClrMapping/>
  </p:clrMapOvr>
  <p:transition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1FF2963-F937-4AC6-8986-075CED16858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B631D02-4720-4100-833D-DE20D8775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1308"/>
      </p:ext>
    </p:extLst>
  </p:cSld>
  <p:clrMapOvr>
    <a:masterClrMapping/>
  </p:clrMapOvr>
  <p:transition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8D54B12-A271-4D2D-AFAF-0D2496149EE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2C2D741-F026-44D9-910A-ED218F5DA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57355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88EFBF1-2C5C-4291-8F25-A5DDAE02199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8530861-9B80-47F1-8B4F-423672389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8057"/>
      </p:ext>
    </p:extLst>
  </p:cSld>
  <p:clrMapOvr>
    <a:masterClrMapping/>
  </p:clrMapOvr>
  <p:transition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C1AC853-A9CA-4677-9038-2FCF47A71C7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F5DE0C6-2A3B-4F26-A83B-BDFA4142E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335"/>
      </p:ext>
    </p:extLst>
  </p:cSld>
  <p:clrMapOvr>
    <a:masterClrMapping/>
  </p:clrMapOvr>
  <p:transition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269EAEE-6311-4138-8CE3-E01C5158773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5D8EB50-90FE-4A20-851C-014110373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73533"/>
      </p:ext>
    </p:extLst>
  </p:cSld>
  <p:clrMapOvr>
    <a:masterClrMapping/>
  </p:clrMapOvr>
  <p:transition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4075DC1-02AA-448C-87FD-5A0D5CD43D2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2FB3A78-B784-478D-8F21-C95826150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0368"/>
      </p:ext>
    </p:extLst>
  </p:cSld>
  <p:clrMapOvr>
    <a:masterClrMapping/>
  </p:clrMapOvr>
  <p:transition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ABF2010-2DBB-4529-A98A-F1131EC3D67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88E6748-8411-4F5A-B1FC-5E9453A9F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57586"/>
      </p:ext>
    </p:extLst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CC4B1AA-07D2-4F32-8A5E-4122DD2AB5F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E2E9194-E7B9-469C-B583-A9EF55ACF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8635"/>
      </p:ext>
    </p:extLst>
  </p:cSld>
  <p:clrMapOvr>
    <a:masterClrMapping/>
  </p:clrMapOvr>
  <p:transition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F08B8B-98E3-44B3-9730-D25B623CF06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7EC2293-E698-481C-8286-6E67F576A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982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3F26EB8-BE7F-4FCE-9AFD-7C52AFDE749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E049CE9-67A4-40B9-80AD-0E56DC662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7009"/>
      </p:ext>
    </p:extLst>
  </p:cSld>
  <p:clrMapOvr>
    <a:masterClrMapping/>
  </p:clrMapOvr>
  <p:transition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91E8598-1C3C-4FFD-B7D0-EDCC40EB035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705A9C5-B2AD-4496-8CBF-AFC3FC313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9928"/>
      </p:ext>
    </p:extLst>
  </p:cSld>
  <p:clrMapOvr>
    <a:masterClrMapping/>
  </p:clrMapOvr>
  <p:transition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7B57809-74B9-42DD-A4E5-6750B07EDCA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0067A20-3FB8-4053-AE6B-1745BF24C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095"/>
      </p:ext>
    </p:extLst>
  </p:cSld>
  <p:clrMapOvr>
    <a:masterClrMapping/>
  </p:clrMapOvr>
  <p:transition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DD77C63-C0C2-4A35-ACC5-87A7138A6C9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E5F5BD4-54D1-4803-B163-7E5E3BAA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2526"/>
      </p:ext>
    </p:extLst>
  </p:cSld>
  <p:clrMapOvr>
    <a:masterClrMapping/>
  </p:clrMapOvr>
  <p:transition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6D9B163-E2E1-4563-9857-0138EEEDB99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60965C4-8680-4935-BDD1-585D45A29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70421"/>
      </p:ext>
    </p:extLst>
  </p:cSld>
  <p:clrMapOvr>
    <a:masterClrMapping/>
  </p:clrMapOvr>
  <p:transition spd="slow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9EC27B7-0964-479E-A4E2-A5969068B76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15B8E56-DCF6-4FB7-9973-4621DFC9C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1957"/>
      </p:ext>
    </p:extLst>
  </p:cSld>
  <p:clrMapOvr>
    <a:masterClrMapping/>
  </p:clrMapOvr>
  <p:transition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25E526A-F422-4341-A12E-34F6F4FCD95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35B6C75-35A9-4B28-B1AB-BAC933351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5399"/>
      </p:ext>
    </p:extLst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F9EA819-F7AF-4E5C-ACAB-FC02E975466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77C4F3C-5524-4396-882A-91C5E5BF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6095"/>
      </p:ext>
    </p:extLst>
  </p:cSld>
  <p:clrMapOvr>
    <a:masterClrMapping/>
  </p:clrMapOvr>
  <p:transition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98EA986-74F1-49A1-9A3C-0B621CA0A6F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7776427-1F94-40E9-99E1-A5FFFCE38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4698"/>
      </p:ext>
    </p:extLst>
  </p:cSld>
  <p:clrMapOvr>
    <a:masterClrMapping/>
  </p:clrMapOvr>
  <p:transition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B457660-60CF-402D-A1A6-C051B8799A8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B0E442D-3E99-4F1E-AC21-767A4A6D9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20819"/>
      </p:ext>
    </p:extLst>
  </p:cSld>
  <p:clrMapOvr>
    <a:masterClrMapping/>
  </p:clrMapOvr>
  <p:transition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19BE3A-E222-444C-AB6D-1D911C1359C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5972CC6-E635-4D09-8885-9D0DC680A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651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E2CB93C-CC06-49FA-B10C-4B10E429911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42EBCA0-AB2B-4402-AC46-A063E8F9B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2174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9329E78-8EF0-47F8-8B6C-34212E07BE0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A49E908-C87B-44FF-8408-B9218F353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6457"/>
      </p:ext>
    </p:extLst>
  </p:cSld>
  <p:clrMapOvr>
    <a:masterClrMapping/>
  </p:clrMapOvr>
  <p:transition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8C30CFB-0DF1-4EF9-AC56-61DB8C430F7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9DFA199-50DD-4E77-A4EF-2B562A7B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6111"/>
      </p:ext>
    </p:extLst>
  </p:cSld>
  <p:clrMapOvr>
    <a:masterClrMapping/>
  </p:clrMapOvr>
  <p:transition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BCE0B45-E1C3-4878-A75C-EC6DE1924F2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7A0F051-536A-4D7C-82EE-46A9B8B43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758"/>
      </p:ext>
    </p:extLst>
  </p:cSld>
  <p:clrMapOvr>
    <a:masterClrMapping/>
  </p:clrMapOvr>
  <p:transition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15A193D-30FF-49A1-A3CF-2CD8B132E02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BE2EC6F-8590-4984-9A25-BC1F91420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677"/>
      </p:ext>
    </p:extLst>
  </p:cSld>
  <p:clrMapOvr>
    <a:masterClrMapping/>
  </p:clrMapOvr>
  <p:transition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713D23-EDC4-48F4-8238-8FE2C816C7C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36C6771-B1B7-4D1A-9AFE-893BE2E39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10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A402AC1-E638-4163-B093-E6801364D51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2EA262E-A1E2-4451-B03D-7FE2EF0D7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3416"/>
      </p:ext>
    </p:extLst>
  </p:cSld>
  <p:clrMapOvr>
    <a:masterClrMapping/>
  </p:clrMapOvr>
  <p:transition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59D3DAB-98ED-4A48-BCFD-928C9757312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9270BF4-B80F-4D2D-AEC0-D7C4041B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4457"/>
      </p:ext>
    </p:extLst>
  </p:cSld>
  <p:clrMapOvr>
    <a:masterClrMapping/>
  </p:clrMapOvr>
  <p:transition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18BC03B-4B9C-41C9-9B30-AAC8F4C7689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CADF580-BD5A-4770-A376-CAB069A02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2253"/>
      </p:ext>
    </p:extLst>
  </p:cSld>
  <p:clrMapOvr>
    <a:masterClrMapping/>
  </p:clrMapOvr>
  <p:transition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C79A38-3D27-40A9-8F1A-3886939713D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B78713B-7D61-4F1B-B300-E498F01B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0972"/>
      </p:ext>
    </p:extLst>
  </p:cSld>
  <p:clrMapOvr>
    <a:masterClrMapping/>
  </p:clrMapOvr>
  <p:transition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0DAA675-EC6F-443E-8C81-5552328CB3B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590655A-4E6F-45F3-88ED-4D650B56E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477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FF58B13-911D-458C-B77E-14ECADECA36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E6AFD59-9164-4EB6-9D3E-4EDD734A9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2432"/>
      </p:ext>
    </p:extLst>
  </p:cSld>
  <p:clrMapOvr>
    <a:masterClrMapping/>
  </p:clrMapOvr>
  <p:transition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6730458-9FC1-450E-A9DC-AB49E5B9D05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BA61F29-C516-49F5-AE58-6762641D8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8622"/>
      </p:ext>
    </p:extLst>
  </p:cSld>
  <p:clrMapOvr>
    <a:masterClrMapping/>
  </p:clrMapOvr>
  <p:transition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4A89ED2-86F5-4386-A3A6-37D10A31DC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F76B30A-FCBD-45CE-BA19-495E61FD4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2035"/>
      </p:ext>
    </p:extLst>
  </p:cSld>
  <p:clrMapOvr>
    <a:masterClrMapping/>
  </p:clrMapOvr>
  <p:transition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60F1C6B-E47C-40DE-99C4-9A4ED88AB4A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17B9DED-FB40-4AE0-A9A1-7F73639B7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9771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1E9FC57-C949-4002-AFC8-FA9AAD65156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139A2F7-E8C5-4E74-AE2E-BB9FBC76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6538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14EA00E-3676-48E2-9931-93881FF8488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9AF9A5E-736B-426C-9622-1F85896DB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3331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186F862-A2B4-4F4F-9219-FBA7B287C96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B8A6F49-E9E1-4A96-92F8-734C708F8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128291"/>
      </p:ext>
    </p:extLst>
  </p:cSld>
  <p:clrMapOvr>
    <a:masterClrMapping/>
  </p:clrMapOvr>
  <p:transition spd="slow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2DA3484-6B71-4E75-86CA-1B21B8978AD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205943F-3DCA-4ED7-8FC5-476CF7DF1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5809"/>
      </p:ext>
    </p:extLst>
  </p:cSld>
  <p:clrMapOvr>
    <a:masterClrMapping/>
  </p:clrMapOvr>
  <p:transition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BBDA82E-3088-4565-B9D8-9A6089998E6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3CB6469-66CA-43B6-86E4-30BF80F84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2370"/>
      </p:ext>
    </p:extLst>
  </p:cSld>
  <p:clrMapOvr>
    <a:masterClrMapping/>
  </p:clrMapOvr>
  <p:transition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4FC70B5-B1BA-496C-BEFD-E9B84C7C795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A48DCFA-9832-413E-8D84-27C528726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7094"/>
      </p:ext>
    </p:extLst>
  </p:cSld>
  <p:clrMapOvr>
    <a:masterClrMapping/>
  </p:clrMapOvr>
  <p:transition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F4C0938-2A1A-4122-B671-06B9CF4DB07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CC7BD55-CC29-4C47-8375-6EA6A2FFC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065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3256ADA-AE7C-4398-B3E8-2C7AECCBFE2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04E580A-4048-41ED-9CD1-2EDEF5575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1577"/>
      </p:ext>
    </p:extLst>
  </p:cSld>
  <p:clrMapOvr>
    <a:masterClrMapping/>
  </p:clrMapOvr>
  <p:transition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BA3B27-B4F8-4D6F-B1C2-A4DFE72A873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CB9E34E-563A-46A7-9DEC-0BE2CB1F3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4320"/>
      </p:ext>
    </p:extLst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B897CA8-73E1-4226-9363-BE8E79FED1F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D656E23-0B16-42D7-B3E6-F52B26CE1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70035"/>
      </p:ext>
    </p:extLst>
  </p:cSld>
  <p:clrMapOvr>
    <a:masterClrMapping/>
  </p:clrMapOvr>
  <p:transition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41A1F89-BCEC-41C8-8A68-1B3488BAA10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93B66CB-C544-431D-8DC3-151353F53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5780"/>
      </p:ext>
    </p:extLst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EFBD820-99CA-4439-826F-8673A20976E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EC9A272-EF3F-4178-9912-17644101B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146"/>
      </p:ext>
    </p:extLst>
  </p:cSld>
  <p:clrMapOvr>
    <a:masterClrMapping/>
  </p:clrMapOvr>
  <p:transition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064FFF0-0D97-433C-A486-4849045D055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50FE08F-8C04-43E8-AF83-3D9364804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9037"/>
      </p:ext>
    </p:extLst>
  </p:cSld>
  <p:clrMapOvr>
    <a:masterClrMapping/>
  </p:clrMapOvr>
  <p:transition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6B184B6-ADFB-47A9-9EA5-3809B56E8A1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1F28732-D5CD-4467-AC93-8CD0FBBD3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5515"/>
      </p:ext>
    </p:extLst>
  </p:cSld>
  <p:clrMapOvr>
    <a:masterClrMapping/>
  </p:clrMapOvr>
  <p:transition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16CD45E-9DD6-4590-BF00-4AF916BA467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BB85EC6-C400-4379-868C-5109B6D68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57191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966A87D-FF03-474B-92DE-87A5F89D2AD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7D5F6CE-B55F-4387-9090-9A2138600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5449"/>
      </p:ext>
    </p:extLst>
  </p:cSld>
  <p:clrMapOvr>
    <a:masterClrMapping/>
  </p:clrMapOvr>
  <p:transition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99B5C3C-3774-4AF7-8CB5-6E08EB52559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749651F-78D5-4CCB-906E-D0982E9A6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164"/>
      </p:ext>
    </p:extLst>
  </p:cSld>
  <p:clrMapOvr>
    <a:masterClrMapping/>
  </p:clrMapOvr>
  <p:transition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AC265A9-66CD-47BE-9FCF-9A654B6506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6DBD954-AB2E-46DC-A6A8-380432A22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24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274B-0698-45EC-966D-5653FFE98163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7C5F-E1DC-46C1-84DB-80A3E164A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1509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5278B7A-0D0A-463D-B994-2B7A288594E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83EA57E-1011-47D7-B69F-864F23143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3203"/>
      </p:ext>
    </p:extLst>
  </p:cSld>
  <p:clrMapOvr>
    <a:masterClrMapping/>
  </p:clrMapOvr>
  <p:transition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11F7B71-768D-4DFB-96D0-077325580A6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F743576-2269-4C66-A37D-E94F43322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0727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B057087-1BEF-4A24-B89A-DE017005DF6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AC39A37-8BEC-48B9-9B26-53B406C12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4408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90D2666-0B7A-478D-8885-7EEEFEC4443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647FCD7-4052-4EA4-B0B3-08B9141DA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20390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32F6D37-84E6-4ADE-A39F-D6A1A801F21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5889562-F638-43B2-B1A8-FE33E4C60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3552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745C9DF-718E-45A6-A3CA-4520BBE6089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B2C7F85-C168-4A4D-AF8B-0942C4205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6684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5AE09C0-04E2-44C9-8F78-E092E057690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C97A55-2AAF-462B-8737-1343A1DC9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6733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4E00B9A-9220-4743-8952-0F647996CCA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56C44C6-D471-464E-AF00-E7DE604F1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4018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3958A02-CC57-4057-AD6F-3E23E774810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56EA067-2FC3-4FD7-B53A-13994788D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14115"/>
      </p:ext>
    </p:extLst>
  </p:cSld>
  <p:clrMapOvr>
    <a:masterClrMapping/>
  </p:clrMapOvr>
  <p:transition spd="slow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2B5A761-39A7-4EFD-9AC9-53837A4CB5B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4873ABF-ACD2-4E61-A04D-8DF18673A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2855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9481097-956A-4A1E-B17A-CA8B696721F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9E2FA9C-0556-42F6-9A31-F951FE286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98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1BB7A71-DB33-4A6D-9912-76AFEF34EBC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2E363E7-6751-4851-A62E-4356AEFDD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5343"/>
      </p:ext>
    </p:extLst>
  </p:cSld>
  <p:clrMapOvr>
    <a:masterClrMapping/>
  </p:clrMapOvr>
  <p:transition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F8F7ED2-0645-4432-99BE-2A1B3BEAA96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6BA0784-951A-4A28-97D9-5E44BBA5E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8931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5A07EFA-BF6B-4CA0-A844-D3021135A01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CA130A2-66C5-4D27-9B36-BA95B4612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0850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327F094-A4CF-4781-8738-25AC7AF95F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38C74A3-F597-4F2F-BC81-9D901A697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899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8C3A2F9-AB76-4AE2-AB7F-D9BFF06C277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48B7212-2815-454E-BFD2-5CD0E11CA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3560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6795952-B01E-49B5-B62F-324E5157370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ABBF0E7-8C2F-4BB0-B2C6-0A74DBBF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311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53E3E0A-66D9-4BE5-A52E-AF1C2B57723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0B26576-6290-43E1-922E-72B2A4C8C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3377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4584DD8-C52F-469D-8EB5-A5A61FA9E6D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6BA9E9C-2F72-4A96-B333-A298F70C7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3354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79709F0-3020-4783-825D-4548F2E4356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194AF77-EFBA-4A90-ABE8-4C33392FF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2727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892748C-8DFB-472A-92E6-0E356C41BAF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6994C6B-2374-46B5-BF00-08A49D419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611"/>
      </p:ext>
    </p:extLst>
  </p:cSld>
  <p:clrMapOvr>
    <a:masterClrMapping/>
  </p:clrMapOvr>
  <p:transition spd="slow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4051A21-90D7-4838-868E-BB413E02261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755893A-B367-4663-B257-134188CF3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91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12AFFBD-7DEC-4AC6-93ED-82F95B67A70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02BB3EA-E2E0-4D4B-858D-E77169069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3639"/>
      </p:ext>
    </p:extLst>
  </p:cSld>
  <p:clrMapOvr>
    <a:masterClrMapping/>
  </p:clrMapOvr>
  <p:transition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E09EE10-9049-46C4-A645-A77B0CA5D39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B6D1FCB-8173-4050-A10B-F32FF5E27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2257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C4EFC10-8625-447D-9E80-F1635389928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F1FF5BF-D38C-4DF6-A79F-99A418F48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5736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2CB77DD-355E-4C37-B57F-444A2F94C0C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947B126-124E-4964-85E9-A5CD1717D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3190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629AD76-3231-4C2C-96EE-0E9265C4304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2233603-9352-47CF-81A6-D9AC8C2B8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6309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CA7E2FB-5B87-4729-9606-46CC7C8E86B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711B337-47F2-4531-B34F-6A284E276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6317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1E29AAF-BAD5-4740-8897-A1ADB65776A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2B9A78A-3A20-4789-B2A5-380CBA063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1673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5179E99-2E00-4410-8C9E-BB1C9747950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DF67E03-1B17-47F5-A94A-C339E3AD8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58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3ED37BE-ACF1-42A4-81BD-370149DEF10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E06F5ED-F6EF-4F55-9B0B-76D5F3CCC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5172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5CED77C-88FC-4AD5-883E-7968DD7E690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2BCF306-5E4B-4104-954E-8C6846EEF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1321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F45421-C40F-40C9-8D9D-2C40546E37F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6C20314-5C0E-42D7-8397-44A33AD9E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74423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F262BD1-F3FF-4331-8B25-981D7B3A1A2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C998431-4745-40E0-B2FF-DC3F37C90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3647"/>
      </p:ext>
    </p:extLst>
  </p:cSld>
  <p:clrMapOvr>
    <a:masterClrMapping/>
  </p:clrMapOvr>
  <p:transition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319BE1C-8AAD-4993-929F-1792BCEBAB0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E672ED9-8E1C-48D2-B30F-DA7250BF2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035"/>
      </p:ext>
    </p:extLst>
  </p:cSld>
  <p:clrMapOvr>
    <a:masterClrMapping/>
  </p:clrMapOvr>
  <p:transition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0052B17-FF06-495B-A441-6A6436F2766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BCD290C-7343-450A-9B27-6213BD5F5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9691"/>
      </p:ext>
    </p:extLst>
  </p:cSld>
  <p:clrMapOvr>
    <a:masterClrMapping/>
  </p:clrMapOvr>
  <p:transition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9EE6DE-BC58-445D-BC65-F90D10B4E47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C6E971-0988-4F47-B2A9-BD1476465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4258"/>
      </p:ext>
    </p:extLst>
  </p:cSld>
  <p:clrMapOvr>
    <a:masterClrMapping/>
  </p:clrMapOvr>
  <p:transition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E0361CF-A6FA-4847-BC89-FECB02B2E0C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04B20AA-91C7-4F7B-8EAC-C5D597F23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5181"/>
      </p:ext>
    </p:extLst>
  </p:cSld>
  <p:clrMapOvr>
    <a:masterClrMapping/>
  </p:clrMapOvr>
  <p:transition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AED4DDF-5871-4CAD-A19C-BB25FF544B3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E7F3FC0-5E49-4DEE-9343-AA7E0F009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0551"/>
      </p:ext>
    </p:extLst>
  </p:cSld>
  <p:clrMapOvr>
    <a:masterClrMapping/>
  </p:clrMapOvr>
  <p:transition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7AFF4B7-CFE0-4983-84C2-08B2C5467E1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49ED398-2CEB-4554-9A4A-F2E33800B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6024"/>
      </p:ext>
    </p:extLst>
  </p:cSld>
  <p:clrMapOvr>
    <a:masterClrMapping/>
  </p:clrMapOvr>
  <p:transition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DD18B0F-4D09-4608-9D42-F0AF3D194F1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DE49704-5947-4163-B3C4-94B019F70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7202"/>
      </p:ext>
    </p:extLst>
  </p:cSld>
  <p:clrMapOvr>
    <a:masterClrMapping/>
  </p:clrMapOvr>
  <p:transition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A67B3E0-C794-48A5-9883-56B9A21F9DE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20BD3ED-787B-4EFF-AEE8-1B12F3209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47532"/>
      </p:ext>
    </p:extLst>
  </p:cSld>
  <p:clrMapOvr>
    <a:masterClrMapping/>
  </p:clrMapOvr>
  <p:transition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1E86FD4-A856-4AFB-8A91-6DE8E3B7344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FB8382C-B15B-4702-94A4-1B9348A07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7104"/>
      </p:ext>
    </p:extLst>
  </p:cSld>
  <p:clrMapOvr>
    <a:masterClrMapping/>
  </p:clrMapOvr>
  <p:transition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447937D-B18E-4CF6-B6D9-9BD54335C04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A6124BE-D8EC-42EC-9E4A-3C7A79643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44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74AE2E6-9487-4561-A8D9-26FC99D9751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D89A7C4-8857-4B26-BA7C-F2C6FBDBB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77628"/>
      </p:ext>
    </p:extLst>
  </p:cSld>
  <p:clrMapOvr>
    <a:masterClrMapping/>
  </p:clrMapOvr>
  <p:transition spd="slow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59CC720-1236-4550-B5AC-52777B42B76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4BA19AE-208B-4897-8DBB-4E051339E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32741"/>
      </p:ext>
    </p:extLst>
  </p:cSld>
  <p:clrMapOvr>
    <a:masterClrMapping/>
  </p:clrMapOvr>
  <p:transition spd="slow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D293374-28D3-46E8-9C8A-92AC0B3E6A1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A52E8B8-7295-43C5-B25B-2B83CE022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56494"/>
      </p:ext>
    </p:extLst>
  </p:cSld>
  <p:clrMapOvr>
    <a:masterClrMapping/>
  </p:clrMapOvr>
  <p:transition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9C1241-CBB3-4297-9F2A-D56A966D6AA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204462B-92AA-4309-94D0-3D303D381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0292"/>
      </p:ext>
    </p:extLst>
  </p:cSld>
  <p:clrMapOvr>
    <a:masterClrMapping/>
  </p:clrMapOvr>
  <p:transition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3DB5954-2875-4880-A09D-EA423F363D5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2A80F4B-FD79-40A6-84AF-2D282DFDC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7348"/>
      </p:ext>
    </p:extLst>
  </p:cSld>
  <p:clrMapOvr>
    <a:masterClrMapping/>
  </p:clrMapOvr>
  <p:transition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D86BB8-A215-492E-9D5B-98D1B6DDF9B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186BA91-7D17-45DE-AA79-A1FB17755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5281"/>
      </p:ext>
    </p:extLst>
  </p:cSld>
  <p:clrMapOvr>
    <a:masterClrMapping/>
  </p:clrMapOvr>
  <p:transition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9D84985-621F-4BAF-9F23-01B33DE43D0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E02150C-9550-456C-A512-88EE33E54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6989"/>
      </p:ext>
    </p:extLst>
  </p:cSld>
  <p:clrMapOvr>
    <a:masterClrMapping/>
  </p:clrMapOvr>
  <p:transition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0E1EE08-F851-4D19-B44D-CF4F3C34101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7BF7B86-0D05-4FDF-AAC4-B88DBDAC4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4445"/>
      </p:ext>
    </p:extLst>
  </p:cSld>
  <p:clrMapOvr>
    <a:masterClrMapping/>
  </p:clrMapOvr>
  <p:transition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FD41011-29E4-4C0D-AE4E-9E88B39A3C2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C59B8FD-6390-4BF3-B3A8-C34F09F10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9564"/>
      </p:ext>
    </p:extLst>
  </p:cSld>
  <p:clrMapOvr>
    <a:masterClrMapping/>
  </p:clrMapOvr>
  <p:transition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30A63D0-29B4-433E-A157-86E730159C5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2ADB5A6-C9FF-4685-90DD-F73C14CED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386"/>
      </p:ext>
    </p:extLst>
  </p:cSld>
  <p:clrMapOvr>
    <a:masterClrMapping/>
  </p:clrMapOvr>
  <p:transition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D8C7BDD-C99F-48E0-B411-691FBD922AE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46A4E0B-D393-436A-8FF3-B88718317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2561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03C9B56-5FDD-4DB8-AECA-C59F9CEF840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4E96FFA-CD21-451A-93C4-434259F63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6192"/>
      </p:ext>
    </p:extLst>
  </p:cSld>
  <p:clrMapOvr>
    <a:masterClrMapping/>
  </p:clrMapOvr>
  <p:transition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4C8F538-D416-4BFE-A1A5-45F7EBC0634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EB6E3D5-0227-4C32-BC64-33570C92C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6353"/>
      </p:ext>
    </p:extLst>
  </p:cSld>
  <p:clrMapOvr>
    <a:masterClrMapping/>
  </p:clrMapOvr>
  <p:transition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870C4C1-66BF-4849-91E9-7935DC0243C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5877FBA-A4B5-4221-8E9B-A71CBC8BD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645301"/>
      </p:ext>
    </p:extLst>
  </p:cSld>
  <p:clrMapOvr>
    <a:masterClrMapping/>
  </p:clrMapOvr>
  <p:transition spd="slow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F4168FE-1C3B-4905-A2B4-322A743FCB4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470B9A5-01BD-4151-887E-CCF5C86D9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0863"/>
      </p:ext>
    </p:extLst>
  </p:cSld>
  <p:clrMapOvr>
    <a:masterClrMapping/>
  </p:clrMapOvr>
  <p:transition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B304647-1E0E-471D-9E64-14DAB48A7F4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DCA7905-F895-4738-8401-E0ADB76AA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7921"/>
      </p:ext>
    </p:extLst>
  </p:cSld>
  <p:clrMapOvr>
    <a:masterClrMapping/>
  </p:clrMapOvr>
  <p:transition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BE20FF6-71C9-42EA-9B5F-CE947646D48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34953C0-CE54-4EAF-89BA-F41C806DF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5078"/>
      </p:ext>
    </p:extLst>
  </p:cSld>
  <p:clrMapOvr>
    <a:masterClrMapping/>
  </p:clrMapOvr>
  <p:transition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847B7F4-F8E2-46FD-9192-A64C1CEF82C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1AD6760-C674-4216-8466-0146A0B3C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85029"/>
      </p:ext>
    </p:extLst>
  </p:cSld>
  <p:clrMapOvr>
    <a:masterClrMapping/>
  </p:clrMapOvr>
  <p:transition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91C1337-20A8-42B8-A066-6F841417015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2591B0E-B50A-4929-A9D2-445DC5925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69"/>
      </p:ext>
    </p:extLst>
  </p:cSld>
  <p:clrMapOvr>
    <a:masterClrMapping/>
  </p:clrMapOvr>
  <p:transition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4D4B16C-F819-4044-8273-1DEDC9E0AC6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6A6D743-5A02-466A-8E50-3B0E15F6A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760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816E716-7AD9-45D9-8CDA-87C0CD03E5B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75DD994-69E3-450A-8C9E-CB2268C0F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8271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E0BC9D4-48AE-47B1-93BF-9FE0BFA71D7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ED5FAEC-C09D-4889-9F13-1902CCF90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288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0B8A3D6-8E4C-4250-81C2-254FA18FAE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CC75278-7FD2-4BBB-B8AC-5D6257F8A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6778"/>
      </p:ext>
    </p:extLst>
  </p:cSld>
  <p:clrMapOvr>
    <a:masterClrMapping/>
  </p:clrMapOvr>
  <p:transition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2FBB2C-D699-4ABA-B5E3-453F705D689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E0B4467-D455-4998-95A1-7A36C77A6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0179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11280EB-61D8-4BAF-B24F-30C6A38EB49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975A6EC-D298-4330-BCF9-3B6D5CAF2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199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0C6975E-E077-4E21-B947-10C79373CDC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2E9AE0E-63D3-414C-BD0D-2B0848121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142900"/>
      </p:ext>
    </p:extLst>
  </p:cSld>
  <p:clrMapOvr>
    <a:masterClrMapping/>
  </p:clrMapOvr>
  <p:transition spd="slow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2F43524-77E2-41D1-91C6-257C0CE998A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DB32850-F907-4360-B7A7-F1109342E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835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0F690F9-9C8E-4F9D-8BD4-63B31254B01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8BD3D3C-9F1A-47BA-82F7-203B8B9CD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54316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AF24954-1609-4E92-96DA-9C887F208C5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AE7C240-57C3-4E4A-BF06-FC7238B5C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174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7B78069-9D5A-4E8C-BDD6-B8D27074C39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1BD0C41-B95D-4173-8EAB-3F3171C0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0063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464CB56-BCEB-406B-9932-8B29F5DD16C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243C1DE-9E3E-485F-A627-1249E4461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2915"/>
      </p:ext>
    </p:extLst>
  </p:cSld>
  <p:clrMapOvr>
    <a:masterClrMapping/>
  </p:clrMapOvr>
  <p:transition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D81AFA2-2DBA-43B9-A029-A467FD43FD0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A8027F2-25BA-4051-A645-AB1339DD2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1480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0EDE660-920D-445C-B8D4-5356F676D6B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15496E-684D-49EC-B24F-9F34F67A5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585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0C1AE54-5B18-4E76-B2C2-716D9C66325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93C1C9A-2E59-4443-A7BE-57D5CB49C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2551"/>
      </p:ext>
    </p:extLst>
  </p:cSld>
  <p:clrMapOvr>
    <a:masterClrMapping/>
  </p:clrMapOvr>
  <p:transition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F4E22B0-423B-47D5-B158-6D1C06163E4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DBC1715-D7AC-464A-9637-28E66E265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5346"/>
      </p:ext>
    </p:extLst>
  </p:cSld>
  <p:clrMapOvr>
    <a:masterClrMapping/>
  </p:clrMapOvr>
  <p:transition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B190D7A-2510-4D8E-B06C-1D939F9E46E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DB72468-E135-473C-818E-483183665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2942"/>
      </p:ext>
    </p:extLst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8DD6612-04C3-4698-8A87-DC6970F4764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3188101-DAE7-4F30-89C5-BFBD417F3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9472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77ECC26-5D4E-4221-ABBA-B59BD7ACD51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DF85DB0-7372-4FF6-84AE-34CDD9EDE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43834"/>
      </p:ext>
    </p:extLst>
  </p:cSld>
  <p:clrMapOvr>
    <a:masterClrMapping/>
  </p:clrMapOvr>
  <p:transition spd="slow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3177198-D431-4859-8AB8-2A24123D6C9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000DD34-1EAC-4027-8AEC-06B79377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3365"/>
      </p:ext>
    </p:extLst>
  </p:cSld>
  <p:clrMapOvr>
    <a:masterClrMapping/>
  </p:clrMapOvr>
  <p:transition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2E51CF3-E13B-4455-B463-6130D50E2FF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1798F3D-78AD-4716-BBEB-101504B20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9441"/>
      </p:ext>
    </p:extLst>
  </p:cSld>
  <p:clrMapOvr>
    <a:masterClrMapping/>
  </p:clrMapOvr>
  <p:transition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75FF187-66C0-4AE6-829D-DC3E677E214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FC667F8-AEDF-4428-B3C3-F10631527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9358"/>
      </p:ext>
    </p:extLst>
  </p:cSld>
  <p:clrMapOvr>
    <a:masterClrMapping/>
  </p:clrMapOvr>
  <p:transition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80AB2E9-651D-4926-8AEC-ECFEB17B355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944AD9E-8983-4022-8B23-25C3D159C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1009"/>
      </p:ext>
    </p:extLst>
  </p:cSld>
  <p:clrMapOvr>
    <a:masterClrMapping/>
  </p:clrMapOvr>
  <p:transition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8842529-59E9-424F-8310-188BC42B2D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18DC482-1426-40C4-806A-05B63368B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536"/>
      </p:ext>
    </p:extLst>
  </p:cSld>
  <p:clrMapOvr>
    <a:masterClrMapping/>
  </p:clrMapOvr>
  <p:transition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4FF174B-50C8-451D-B316-552A2B2F2CD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52297A8-5739-4500-9B23-2E937CF2C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035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F91FF6E-FC3F-44D6-9EE5-92F8CAE9EA9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B8B0850-8468-42CD-A71B-6195D55CF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8530"/>
      </p:ext>
    </p:extLst>
  </p:cSld>
  <p:clrMapOvr>
    <a:masterClrMapping/>
  </p:clrMapOvr>
  <p:transition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9F71585-2351-4B15-A2B4-97C756D9C52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013C0DF-0D45-4F3E-8DFB-8BFEFA24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7896"/>
      </p:ext>
    </p:extLst>
  </p:cSld>
  <p:clrMapOvr>
    <a:masterClrMapping/>
  </p:clrMapOvr>
  <p:transition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213DD08-FB66-4B89-9287-9EEFDFE4CA6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F1CAC71-55DE-4FFE-BC38-0C19EAE8C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5925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E6812C9-2E30-46D8-9873-B50BC8CA9E4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442D847-96A5-4316-9029-387A965C1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56088"/>
      </p:ext>
    </p:extLst>
  </p:cSld>
  <p:clrMapOvr>
    <a:masterClrMapping/>
  </p:clrMapOvr>
  <p:transition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AB1C6C8-2004-4A2C-B9DC-A4D9A8014C8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72009C2-27FB-4BD0-83D6-FB8C2E0F0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3757"/>
      </p:ext>
    </p:extLst>
  </p:cSld>
  <p:clrMapOvr>
    <a:masterClrMapping/>
  </p:clrMapOvr>
  <p:transition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817B784-D60A-4776-AEDF-8FF39039163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D7FBF3C-8058-406A-A0C5-1DB0279E6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133217"/>
      </p:ext>
    </p:extLst>
  </p:cSld>
  <p:clrMapOvr>
    <a:masterClrMapping/>
  </p:clrMapOvr>
  <p:transition spd="slow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4394049-C5F2-4058-BD9B-54A31CF4387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798A23E-8C3E-4CD2-8881-BDA1483E3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7125"/>
      </p:ext>
    </p:extLst>
  </p:cSld>
  <p:clrMapOvr>
    <a:masterClrMapping/>
  </p:clrMapOvr>
  <p:transition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CC50756-83B6-49AA-A95A-F98A8AF917C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8ED897E-E0C7-4CDF-A22E-DFB104F0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6165"/>
      </p:ext>
    </p:extLst>
  </p:cSld>
  <p:clrMapOvr>
    <a:masterClrMapping/>
  </p:clrMapOvr>
  <p:transition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829BB9C-CBAE-4824-AD99-03EACA08058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3D85FA3-C194-490B-B758-E8FF5CFB4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79832"/>
      </p:ext>
    </p:extLst>
  </p:cSld>
  <p:clrMapOvr>
    <a:masterClrMapping/>
  </p:clrMapOvr>
  <p:transition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FFB5633-E338-4068-94CB-9F988573FDF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D6EBE03-DFC0-4A0E-BD2A-EC33331BF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9229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516819A-2F95-43A0-9979-5341CD8997B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7D8668-BC9E-4522-8C88-8705D7422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72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B3101F3-A0BD-424A-A63D-9C41AF8F8DA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80A9B88-23C6-4BC8-871C-E4251498F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1133"/>
      </p:ext>
    </p:extLst>
  </p:cSld>
  <p:clrMapOvr>
    <a:masterClrMapping/>
  </p:clrMapOvr>
  <p:transition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A4CA3FF-9A72-44FA-83ED-A8E79BFD8A9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E67526A-26E8-433E-97CA-BA55F3C6B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2826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30D72A8-5884-47DA-9802-83B1949DC31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2D30C8C-25C5-4915-8B1D-134B75FA2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24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764C3DC-64ED-464E-8048-5D3B6EEC6EB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A6E0415-254F-4A57-BEA8-40481A65F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8070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BECA44C-9FD1-458F-B433-648465341FD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8C20F70-31DF-4C2F-8473-5A77C55F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0072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019A509-DBEF-43D8-9E7E-04E330CB28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DDACB8D-CEC2-4289-947F-DDDC15749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3012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3D8DC3E-CC1E-400D-B1A2-3CB83BEF8AD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546F8C5-3BCE-4806-8101-3BD337135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253759"/>
      </p:ext>
    </p:extLst>
  </p:cSld>
  <p:clrMapOvr>
    <a:masterClrMapping/>
  </p:clrMapOvr>
  <p:transition spd="slow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7BA4022-8D58-4256-A112-925EA86A091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663C5EA-068F-4350-83E0-859F99ECB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653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C5ECE8E-147F-44EB-9991-1B7FDDC23DF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262D4FF-63A7-4368-AFD6-7714F5DD7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6324"/>
      </p:ext>
    </p:extLst>
  </p:cSld>
  <p:clrMapOvr>
    <a:masterClrMapping/>
  </p:clrMapOvr>
  <p:transition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FA293C2-9116-470B-B3F0-A8F037C1EA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B3848C9-BB99-4948-BED8-7F4555A6E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4074"/>
      </p:ext>
    </p:extLst>
  </p:cSld>
  <p:clrMapOvr>
    <a:masterClrMapping/>
  </p:clrMapOvr>
  <p:transition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4436527-B128-4D64-AD68-CC65356E1D1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DACEECD-C735-4862-923A-67B883170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23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9654-63B4-46A4-9289-AFCF9EC5CDF6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2475-E1A4-4DE5-9743-EBAEFAF90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705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02FBF29-C959-4BCB-8E38-585AB6A125F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B47F4DD-AB64-4379-AFD6-2BAC99590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4587"/>
      </p:ext>
    </p:extLst>
  </p:cSld>
  <p:clrMapOvr>
    <a:masterClrMapping/>
  </p:clrMapOvr>
  <p:transition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13B9F97-447F-434D-88C4-C9BF25C326B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99D2DCC-CEB5-450A-A475-AC474985F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0923"/>
      </p:ext>
    </p:extLst>
  </p:cSld>
  <p:clrMapOvr>
    <a:masterClrMapping/>
  </p:clrMapOvr>
  <p:transition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2518FE9-2742-4391-AB37-87F7A3D4B96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C14A42-9227-4967-BB95-CD1E4BEE1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6444"/>
      </p:ext>
    </p:extLst>
  </p:cSld>
  <p:clrMapOvr>
    <a:masterClrMapping/>
  </p:clrMapOvr>
  <p:transition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988DAAE-CB17-4ED7-866B-33640135957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63F24E1-1343-4069-ABAD-F672FB509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93825"/>
      </p:ext>
    </p:extLst>
  </p:cSld>
  <p:clrMapOvr>
    <a:masterClrMapping/>
  </p:clrMapOvr>
  <p:transition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EC6A008-CDF9-4403-8E6F-F31C53E13C0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C84C8AA-40CF-478C-84E7-FF0BE1AB9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6161"/>
      </p:ext>
    </p:extLst>
  </p:cSld>
  <p:clrMapOvr>
    <a:masterClrMapping/>
  </p:clrMapOvr>
  <p:transition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2E82BC-8845-4274-B56A-064795F9D5F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408621C-791D-49AF-A9A5-59663494E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4344"/>
      </p:ext>
    </p:extLst>
  </p:cSld>
  <p:clrMapOvr>
    <a:masterClrMapping/>
  </p:clrMapOvr>
  <p:transition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9D1F865-DAF2-4505-AA25-6CF71E23F71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34C2C68-CB68-4A4C-823D-22F6F8F9D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8475"/>
      </p:ext>
    </p:extLst>
  </p:cSld>
  <p:clrMapOvr>
    <a:masterClrMapping/>
  </p:clrMapOvr>
  <p:transition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1E0CB85-C4B6-4E62-8441-01CC27E99D3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FB3F369-EDA1-40A0-A779-BF114C976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183598"/>
      </p:ext>
    </p:extLst>
  </p:cSld>
  <p:clrMapOvr>
    <a:masterClrMapping/>
  </p:clrMapOvr>
  <p:transition spd="slow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C15142E-8825-4242-B9B2-C4A5310D928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31D7514-3159-47B6-A62E-A26C2A5AD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7082"/>
      </p:ext>
    </p:extLst>
  </p:cSld>
  <p:clrMapOvr>
    <a:masterClrMapping/>
  </p:clrMapOvr>
  <p:transition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E7EE879-07F9-4BA6-86FE-B1B6E43D8E3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FE0F488-F081-4873-AB43-34296EF04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88571"/>
      </p:ext>
    </p:extLst>
  </p:cSld>
  <p:clrMapOvr>
    <a:masterClrMapping/>
  </p:clrMapOvr>
  <p:transition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B7B1B32-3795-4CC2-9214-02E5ACF4A9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406C82F-F65E-40D7-A29E-56B66A128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30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D3CC6C4-42D8-4F8E-B58D-CF70F1B3CF18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1F79950-2399-4E2F-B2A9-A5F934064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4250"/>
      </p:ext>
    </p:extLst>
  </p:cSld>
  <p:clrMapOvr>
    <a:masterClrMapping/>
  </p:clrMapOvr>
  <p:transition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F349F50-B079-44D3-8243-B8BC7F62140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95A4301-486C-4837-8807-EB540F8DF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1198"/>
      </p:ext>
    </p:extLst>
  </p:cSld>
  <p:clrMapOvr>
    <a:masterClrMapping/>
  </p:clrMapOvr>
  <p:transition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371CC94-3AFF-414E-8651-9B81DD60ADF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772ADC6-E29D-4C9C-9A37-E0D2DB917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7032"/>
      </p:ext>
    </p:extLst>
  </p:cSld>
  <p:clrMapOvr>
    <a:masterClrMapping/>
  </p:clrMapOvr>
  <p:transition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024D781-AD4A-454B-AEF0-A6E01569B72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D58895B-5BE4-48D1-915A-89FD5A9B8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174"/>
      </p:ext>
    </p:extLst>
  </p:cSld>
  <p:clrMapOvr>
    <a:masterClrMapping/>
  </p:clrMapOvr>
  <p:transition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F0B1712-77C8-42BF-9261-F03A6BEB394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318EA74-37A5-4B37-897E-C53BB8D7D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9991"/>
      </p:ext>
    </p:extLst>
  </p:cSld>
  <p:clrMapOvr>
    <a:masterClrMapping/>
  </p:clrMapOvr>
  <p:transition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58438D1-23B0-4647-8AF1-EF1ECA421F6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91D35D9-3EBC-4CDA-910F-68C1C69EF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93221"/>
      </p:ext>
    </p:extLst>
  </p:cSld>
  <p:clrMapOvr>
    <a:masterClrMapping/>
  </p:clrMapOvr>
  <p:transition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391F2A-75F0-4ACC-9B90-15415CC1FEAC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CAC1924-3A7F-4629-84C9-67D6CAA2F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887"/>
      </p:ext>
    </p:extLst>
  </p:cSld>
  <p:clrMapOvr>
    <a:masterClrMapping/>
  </p:clrMapOvr>
  <p:transition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2AAEF11-617C-4C41-AD35-2EC2F2C80B4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302B0B4-29C7-486F-858C-EA4BE1CEF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08380"/>
      </p:ext>
    </p:extLst>
  </p:cSld>
  <p:clrMapOvr>
    <a:masterClrMapping/>
  </p:clrMapOvr>
  <p:transition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0D8C7E3-8F31-4E72-AA31-02AB22D9BF4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77FECD1-9E65-438D-A914-9DD496A3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31928"/>
      </p:ext>
    </p:extLst>
  </p:cSld>
  <p:clrMapOvr>
    <a:masterClrMapping/>
  </p:clrMapOvr>
  <p:transition spd="slow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  <a:solidFill>
            <a:schemeClr val="accent1"/>
          </a:solidFill>
        </p:spPr>
        <p:txBody>
          <a:bodyPr/>
          <a:lstStyle>
            <a:lvl1pPr algn="l">
              <a:defRPr sz="27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4164" y="2369375"/>
            <a:ext cx="311150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3926" y="2369375"/>
            <a:ext cx="271145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576" y="2369373"/>
            <a:ext cx="2625725" cy="419735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22939" y="4495038"/>
            <a:ext cx="1252437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63926" y="4495038"/>
            <a:ext cx="1385888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4164" y="4495038"/>
            <a:ext cx="3111500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2976247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A84B24A-1E71-4884-960D-87A4C364775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EC7059B-19B3-4427-995A-C14A89C0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715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4722C33-B282-4638-BC21-88904A9CD3C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9C05334-3FE7-4967-B4BC-84BDCB885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40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F7A119A-D940-423F-8E6C-8483724F39F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6A5A457-1FD5-4682-BB99-CD1905711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896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925A09A-D0FB-4DFA-96A2-DBDFB3204C4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241B019-9CBA-413F-A677-82ED51C0B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29574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A9F8EF5-4FC9-4ED8-9C26-3080A278368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804B492-B9A8-4F5B-B65C-87A584AF4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243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E331CF9-42CF-44F9-9069-8650C0B0418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CB10F5D-74F0-4148-89F7-BF3ABC0BE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452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CCDD0CE-3027-48B3-9BBE-CE095D3D10B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1E4BFE57-7B0D-4E9F-8CC9-EAAAB4637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064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35FC6DD-DB5F-45AC-B2E6-0164DE119993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BF9CB45-A859-4E59-AB99-B31189607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25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2ADF-76EB-406B-B3EC-D50CC83B4087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1E1D-3972-4033-91E2-C1C0840D9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894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A9B7374-F644-4B0B-AF9F-C4989F1C74E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F25CC4D-606D-4B8C-8ADD-AA787A26C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82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F89306A-EA68-49A7-B766-D0A75EA3C8A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D313663-8234-4911-BDF0-0858FE17D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929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346E1C0-5B3D-4D8A-9359-848CDB88160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C2A3D51-BFCA-4346-941E-AF1C68517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370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CDF335D-922E-476F-97D4-2A502FC287F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53B6585-9AC4-41D9-B854-956C0AF75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63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80693BC-868D-46A9-979D-2DCDCCB363D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D50D337-555B-4EE9-9833-54866A95D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930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29EF58D-D82A-4343-8CE8-756595291EB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7A58348-EF9E-41DA-8E01-0168C254C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34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C2C0DC1-CDAB-412A-BB41-77CD7DF3F1E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EB48130-179A-4D00-BE5B-EA248A9E3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70480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09E57B5-0CB6-4FB9-A3FE-A277F825877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C0FA61B0-4439-4738-A214-12F189A80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6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2E783E6-3D90-476F-A5AA-0D79FBE2936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1A28085-9244-4B9D-A701-F478935C5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418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F99F809-19E7-459A-8BB6-5728F41AEDB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A09440B-3843-45FF-9527-2CD2619D7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36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3572">
              <a:buNone/>
              <a:defRPr sz="1800"/>
            </a:lvl1pPr>
            <a:lvl2pPr marL="0" indent="0">
              <a:spcBef>
                <a:spcPts val="675"/>
              </a:spcBef>
              <a:buNone/>
              <a:defRPr sz="1500"/>
            </a:lvl2pPr>
            <a:lvl3pPr marL="0" indent="3572">
              <a:buNone/>
              <a:defRPr/>
            </a:lvl3pPr>
            <a:lvl4pPr marL="2381" indent="-2381">
              <a:buNone/>
              <a:defRPr/>
            </a:lvl4pPr>
            <a:lvl5pPr marL="0" indent="1191" defTabSz="689372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642C-42ED-4642-BD91-473EFC5E229C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06A2-9E1D-4266-9F70-1F33CD613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937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9A762ECD-4532-463D-A2C5-8EAC0DA27B7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86FEA398-3FBA-404A-89B2-E68A400AF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957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1DAB1FE-C8EA-47E1-B6AE-0A67F8C5D43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49D71BE-B399-4794-9551-390AEBD43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216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164C86-C0A9-4C1C-9788-358FD43297D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E489A7B-9A77-4703-9C29-69A6690B4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872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64E5C413-1C9C-4F5D-B9AF-A1BD5FE59FE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4D37A97B-AB12-444F-80B5-9847802ED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841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F9C5785-0F80-4F50-B440-D5B52D419E7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5CA0B15-D892-49D6-81FA-E8FE47102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9540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1A05343-7879-44A5-BDD5-A5A1EB4FA0F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ECB8A54-2E38-4BE2-BD62-7BEB3AD4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402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2342AC61-240D-43B6-9036-D5D19ECD2F2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E205D771-8E53-43C7-9894-2BFE3E371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619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FE74CDB-3598-48DD-A32B-6FC0238D3BE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485E1FB-6947-498E-92E2-D94529862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2157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2140939-E850-4E3C-ADA4-7552CD49A58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48C2F92-D8A0-442A-8B3E-654BE60D7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028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A4C51A5-D0B4-4DA0-BEB9-8654B52937F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951D267-E138-4453-9DAC-EAB681579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8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088-5712-4AAE-802A-6CFD354DF2EB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699D-F1B3-427F-AAC1-91B79D4AB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789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F0FC86D-B1F5-43BD-AD0F-C1AA2ABA713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7108FD8-0C8E-43B9-B2F4-EB46DBF4D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53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E475DE2-3236-4ECA-A03E-E5B0429728A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7354CC7-9FFD-45C6-B1FD-4B23781C5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6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C421BA14-9FEF-4ECC-B75F-5C9EA177E19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315C11D-94A5-48C9-812A-D7CA89CA5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11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10984BF-5E0C-40D0-B451-F2FF00C82702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57436A4-1B99-4BEC-A934-E47EA5A00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001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AAEC5A4F-1770-43F1-8622-C3F0D006A28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4C1CC16-9432-4099-A582-6E28DE6D7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442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B0978743-6900-46C6-B166-8997DE2DAA3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715CAF08-8B0C-4B12-91FE-F1E42AD97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153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48076219-5F2B-49D8-AEDA-962AB4A30E5F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3EFF7C6-9F2A-497B-BB17-B7A690D70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3029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31AC26F-2FFC-49F6-9B35-06890F4BDA5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C5A57A5-1447-4269-8A58-E5E7A7548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3930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00A3A02-4F38-4185-A8C7-03D38BE4CA39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5984E2B4-3B76-4668-A0E8-1F0CE1B47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946974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FA80D4ED-7E7C-4E5B-9702-18103B3F1C06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C4F098E-EF73-4169-9753-E7BA64AF9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50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5F81-D04F-4DAD-8782-7E1CE505DA7A}" type="datetime4">
              <a:rPr lang="en-US" altLang="en-US"/>
              <a:pPr>
                <a:defRPr/>
              </a:pPr>
              <a:t>July 12, 2017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059C-46B8-4323-A31A-8950C6830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032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79FF5DE9-37E8-4456-B75B-B37C54AD103E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637A805-A8FF-4E75-9601-B2223321E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418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3F572A4-1795-4873-AE96-595F404CBADA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F8D85EA6-AE59-4694-BB2F-49471D2D4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034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1C460AC-E654-455B-9BAB-7E5F36F190BD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089D9E7A-BDFF-46E9-9218-EB77BABAC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571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E33F2D38-99F2-4448-9158-3F21BB2037E1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99530CCE-1B1D-4601-AD3A-3D3B33EDB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273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3C2C017B-01D1-4658-8805-D1AC5081406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DF9CF26A-3108-46D6-A791-254637829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818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972FF44-62D1-4E16-A7CD-C37D771D37F0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69EAAAED-DC3C-45EB-94B2-55A760B12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437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171450" indent="-171450">
              <a:buFont typeface="Arial"/>
              <a:buChar char="•"/>
              <a:defRPr sz="1800"/>
            </a:lvl1pPr>
            <a:lvl2pPr marL="342900" indent="-171450">
              <a:buFont typeface="Arial"/>
              <a:buChar char="•"/>
              <a:defRPr sz="15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buFont typeface="Arial"/>
              <a:buChar char="•"/>
              <a:defRPr/>
            </a:lvl4pPr>
            <a:lvl5pPr marL="857250" indent="-1714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D9E7952-8B13-44BC-A014-86330B80BF85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ABA479C5-4489-4742-82B7-FE2260EC1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25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1800"/>
            </a:lvl1pPr>
            <a:lvl2pPr marL="0">
              <a:buFontTx/>
              <a:buNone/>
              <a:defRPr sz="15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074D82B7-A813-4F46-AF1A-BADBE4230497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3C9FF707-44C9-4B82-861A-CD97E040D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979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1969" indent="-172641">
              <a:buFont typeface="Arial"/>
              <a:buChar char="•"/>
              <a:defRPr sz="1500"/>
            </a:lvl2pPr>
            <a:lvl3pPr marL="690563" indent="-171450">
              <a:buFont typeface="Arial"/>
              <a:buChar char="•"/>
              <a:defRPr/>
            </a:lvl3pPr>
            <a:lvl4pPr marL="853679" indent="-171450">
              <a:defRPr/>
            </a:lvl4pPr>
            <a:lvl5pPr marL="1033463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5F75E0E6-F9C3-4D6A-A43B-B783DD3AB334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28957D6B-F282-4A98-AF4E-C319801EC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8901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86C78CD0-AB5C-4BA4-8C0B-6E65F9475BAB}" type="datetime4">
              <a:rPr lang="en-US"/>
              <a:pPr>
                <a:defRPr/>
              </a:pPr>
              <a:t>July 12, 2017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E9"/>
                </a:solidFill>
              </a:defRPr>
            </a:lvl1pPr>
          </a:lstStyle>
          <a:p>
            <a:pPr>
              <a:defRPr/>
            </a:pPr>
            <a:fld id="{BD0725BA-B29F-48C9-BF03-62BC1D871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78894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459" Type="http://schemas.openxmlformats.org/officeDocument/2006/relationships/slideLayout" Target="../slideLayouts/slideLayout459.xml"/><Relationship Id="rId510" Type="http://schemas.openxmlformats.org/officeDocument/2006/relationships/slideLayout" Target="../slideLayouts/slideLayout510.xml"/><Relationship Id="rId511" Type="http://schemas.openxmlformats.org/officeDocument/2006/relationships/slideLayout" Target="../slideLayouts/slideLayout511.xml"/><Relationship Id="rId512" Type="http://schemas.openxmlformats.org/officeDocument/2006/relationships/slideLayout" Target="../slideLayouts/slideLayout51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13" Type="http://schemas.openxmlformats.org/officeDocument/2006/relationships/slideLayout" Target="../slideLayouts/slideLayout513.xml"/><Relationship Id="rId514" Type="http://schemas.openxmlformats.org/officeDocument/2006/relationships/slideLayout" Target="../slideLayouts/slideLayout514.xml"/><Relationship Id="rId515" Type="http://schemas.openxmlformats.org/officeDocument/2006/relationships/slideLayout" Target="../slideLayouts/slideLayout515.xml"/><Relationship Id="rId516" Type="http://schemas.openxmlformats.org/officeDocument/2006/relationships/slideLayout" Target="../slideLayouts/slideLayout516.xml"/><Relationship Id="rId517" Type="http://schemas.openxmlformats.org/officeDocument/2006/relationships/slideLayout" Target="../slideLayouts/slideLayout517.xml"/><Relationship Id="rId518" Type="http://schemas.openxmlformats.org/officeDocument/2006/relationships/slideLayout" Target="../slideLayouts/slideLayout518.xml"/><Relationship Id="rId519" Type="http://schemas.openxmlformats.org/officeDocument/2006/relationships/theme" Target="../theme/theme1.xml"/><Relationship Id="rId170" Type="http://schemas.openxmlformats.org/officeDocument/2006/relationships/slideLayout" Target="../slideLayouts/slideLayout170.xml"/><Relationship Id="rId171" Type="http://schemas.openxmlformats.org/officeDocument/2006/relationships/slideLayout" Target="../slideLayouts/slideLayout171.xml"/><Relationship Id="rId172" Type="http://schemas.openxmlformats.org/officeDocument/2006/relationships/slideLayout" Target="../slideLayouts/slideLayout172.xml"/><Relationship Id="rId173" Type="http://schemas.openxmlformats.org/officeDocument/2006/relationships/slideLayout" Target="../slideLayouts/slideLayout173.xml"/><Relationship Id="rId174" Type="http://schemas.openxmlformats.org/officeDocument/2006/relationships/slideLayout" Target="../slideLayouts/slideLayout174.xml"/><Relationship Id="rId175" Type="http://schemas.openxmlformats.org/officeDocument/2006/relationships/slideLayout" Target="../slideLayouts/slideLayout175.xml"/><Relationship Id="rId176" Type="http://schemas.openxmlformats.org/officeDocument/2006/relationships/slideLayout" Target="../slideLayouts/slideLayout176.xml"/><Relationship Id="rId177" Type="http://schemas.openxmlformats.org/officeDocument/2006/relationships/slideLayout" Target="../slideLayouts/slideLayout177.xml"/><Relationship Id="rId178" Type="http://schemas.openxmlformats.org/officeDocument/2006/relationships/slideLayout" Target="../slideLayouts/slideLayout178.xml"/><Relationship Id="rId179" Type="http://schemas.openxmlformats.org/officeDocument/2006/relationships/slideLayout" Target="../slideLayouts/slideLayout179.xml"/><Relationship Id="rId230" Type="http://schemas.openxmlformats.org/officeDocument/2006/relationships/slideLayout" Target="../slideLayouts/slideLayout230.xml"/><Relationship Id="rId231" Type="http://schemas.openxmlformats.org/officeDocument/2006/relationships/slideLayout" Target="../slideLayouts/slideLayout231.xml"/><Relationship Id="rId232" Type="http://schemas.openxmlformats.org/officeDocument/2006/relationships/slideLayout" Target="../slideLayouts/slideLayout232.xml"/><Relationship Id="rId233" Type="http://schemas.openxmlformats.org/officeDocument/2006/relationships/slideLayout" Target="../slideLayouts/slideLayout233.xml"/><Relationship Id="rId234" Type="http://schemas.openxmlformats.org/officeDocument/2006/relationships/slideLayout" Target="../slideLayouts/slideLayout234.xml"/><Relationship Id="rId235" Type="http://schemas.openxmlformats.org/officeDocument/2006/relationships/slideLayout" Target="../slideLayouts/slideLayout235.xml"/><Relationship Id="rId236" Type="http://schemas.openxmlformats.org/officeDocument/2006/relationships/slideLayout" Target="../slideLayouts/slideLayout236.xml"/><Relationship Id="rId237" Type="http://schemas.openxmlformats.org/officeDocument/2006/relationships/slideLayout" Target="../slideLayouts/slideLayout237.xml"/><Relationship Id="rId238" Type="http://schemas.openxmlformats.org/officeDocument/2006/relationships/slideLayout" Target="../slideLayouts/slideLayout238.xml"/><Relationship Id="rId239" Type="http://schemas.openxmlformats.org/officeDocument/2006/relationships/slideLayout" Target="../slideLayouts/slideLayout239.xml"/><Relationship Id="rId460" Type="http://schemas.openxmlformats.org/officeDocument/2006/relationships/slideLayout" Target="../slideLayouts/slideLayout460.xml"/><Relationship Id="rId461" Type="http://schemas.openxmlformats.org/officeDocument/2006/relationships/slideLayout" Target="../slideLayouts/slideLayout461.xml"/><Relationship Id="rId462" Type="http://schemas.openxmlformats.org/officeDocument/2006/relationships/slideLayout" Target="../slideLayouts/slideLayout462.xml"/><Relationship Id="rId463" Type="http://schemas.openxmlformats.org/officeDocument/2006/relationships/slideLayout" Target="../slideLayouts/slideLayout463.xml"/><Relationship Id="rId464" Type="http://schemas.openxmlformats.org/officeDocument/2006/relationships/slideLayout" Target="../slideLayouts/slideLayout464.xml"/><Relationship Id="rId465" Type="http://schemas.openxmlformats.org/officeDocument/2006/relationships/slideLayout" Target="../slideLayouts/slideLayout465.xml"/><Relationship Id="rId466" Type="http://schemas.openxmlformats.org/officeDocument/2006/relationships/slideLayout" Target="../slideLayouts/slideLayout466.xml"/><Relationship Id="rId467" Type="http://schemas.openxmlformats.org/officeDocument/2006/relationships/slideLayout" Target="../slideLayouts/slideLayout467.xml"/><Relationship Id="rId468" Type="http://schemas.openxmlformats.org/officeDocument/2006/relationships/slideLayout" Target="../slideLayouts/slideLayout468.xml"/><Relationship Id="rId469" Type="http://schemas.openxmlformats.org/officeDocument/2006/relationships/slideLayout" Target="../slideLayouts/slideLayout469.xml"/><Relationship Id="rId520" Type="http://schemas.openxmlformats.org/officeDocument/2006/relationships/image" Target="../media/image1.emf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180" Type="http://schemas.openxmlformats.org/officeDocument/2006/relationships/slideLayout" Target="../slideLayouts/slideLayout180.xml"/><Relationship Id="rId181" Type="http://schemas.openxmlformats.org/officeDocument/2006/relationships/slideLayout" Target="../slideLayouts/slideLayout181.xml"/><Relationship Id="rId182" Type="http://schemas.openxmlformats.org/officeDocument/2006/relationships/slideLayout" Target="../slideLayouts/slideLayout182.xml"/><Relationship Id="rId183" Type="http://schemas.openxmlformats.org/officeDocument/2006/relationships/slideLayout" Target="../slideLayouts/slideLayout183.xml"/><Relationship Id="rId184" Type="http://schemas.openxmlformats.org/officeDocument/2006/relationships/slideLayout" Target="../slideLayouts/slideLayout184.xml"/><Relationship Id="rId185" Type="http://schemas.openxmlformats.org/officeDocument/2006/relationships/slideLayout" Target="../slideLayouts/slideLayout185.xml"/><Relationship Id="rId186" Type="http://schemas.openxmlformats.org/officeDocument/2006/relationships/slideLayout" Target="../slideLayouts/slideLayout186.xml"/><Relationship Id="rId187" Type="http://schemas.openxmlformats.org/officeDocument/2006/relationships/slideLayout" Target="../slideLayouts/slideLayout187.xml"/><Relationship Id="rId188" Type="http://schemas.openxmlformats.org/officeDocument/2006/relationships/slideLayout" Target="../slideLayouts/slideLayout188.xml"/><Relationship Id="rId189" Type="http://schemas.openxmlformats.org/officeDocument/2006/relationships/slideLayout" Target="../slideLayouts/slideLayout189.xml"/><Relationship Id="rId240" Type="http://schemas.openxmlformats.org/officeDocument/2006/relationships/slideLayout" Target="../slideLayouts/slideLayout240.xml"/><Relationship Id="rId241" Type="http://schemas.openxmlformats.org/officeDocument/2006/relationships/slideLayout" Target="../slideLayouts/slideLayout241.xml"/><Relationship Id="rId242" Type="http://schemas.openxmlformats.org/officeDocument/2006/relationships/slideLayout" Target="../slideLayouts/slideLayout242.xml"/><Relationship Id="rId243" Type="http://schemas.openxmlformats.org/officeDocument/2006/relationships/slideLayout" Target="../slideLayouts/slideLayout243.xml"/><Relationship Id="rId244" Type="http://schemas.openxmlformats.org/officeDocument/2006/relationships/slideLayout" Target="../slideLayouts/slideLayout244.xml"/><Relationship Id="rId245" Type="http://schemas.openxmlformats.org/officeDocument/2006/relationships/slideLayout" Target="../slideLayouts/slideLayout245.xml"/><Relationship Id="rId246" Type="http://schemas.openxmlformats.org/officeDocument/2006/relationships/slideLayout" Target="../slideLayouts/slideLayout246.xml"/><Relationship Id="rId247" Type="http://schemas.openxmlformats.org/officeDocument/2006/relationships/slideLayout" Target="../slideLayouts/slideLayout247.xml"/><Relationship Id="rId248" Type="http://schemas.openxmlformats.org/officeDocument/2006/relationships/slideLayout" Target="../slideLayouts/slideLayout248.xml"/><Relationship Id="rId249" Type="http://schemas.openxmlformats.org/officeDocument/2006/relationships/slideLayout" Target="../slideLayouts/slideLayout249.xml"/><Relationship Id="rId300" Type="http://schemas.openxmlformats.org/officeDocument/2006/relationships/slideLayout" Target="../slideLayouts/slideLayout300.xml"/><Relationship Id="rId301" Type="http://schemas.openxmlformats.org/officeDocument/2006/relationships/slideLayout" Target="../slideLayouts/slideLayout301.xml"/><Relationship Id="rId302" Type="http://schemas.openxmlformats.org/officeDocument/2006/relationships/slideLayout" Target="../slideLayouts/slideLayout302.xml"/><Relationship Id="rId303" Type="http://schemas.openxmlformats.org/officeDocument/2006/relationships/slideLayout" Target="../slideLayouts/slideLayout303.xml"/><Relationship Id="rId304" Type="http://schemas.openxmlformats.org/officeDocument/2006/relationships/slideLayout" Target="../slideLayouts/slideLayout304.xml"/><Relationship Id="rId305" Type="http://schemas.openxmlformats.org/officeDocument/2006/relationships/slideLayout" Target="../slideLayouts/slideLayout305.xml"/><Relationship Id="rId306" Type="http://schemas.openxmlformats.org/officeDocument/2006/relationships/slideLayout" Target="../slideLayouts/slideLayout306.xml"/><Relationship Id="rId307" Type="http://schemas.openxmlformats.org/officeDocument/2006/relationships/slideLayout" Target="../slideLayouts/slideLayout307.xml"/><Relationship Id="rId308" Type="http://schemas.openxmlformats.org/officeDocument/2006/relationships/slideLayout" Target="../slideLayouts/slideLayout308.xml"/><Relationship Id="rId309" Type="http://schemas.openxmlformats.org/officeDocument/2006/relationships/slideLayout" Target="../slideLayouts/slideLayout309.xml"/><Relationship Id="rId470" Type="http://schemas.openxmlformats.org/officeDocument/2006/relationships/slideLayout" Target="../slideLayouts/slideLayout470.xml"/><Relationship Id="rId471" Type="http://schemas.openxmlformats.org/officeDocument/2006/relationships/slideLayout" Target="../slideLayouts/slideLayout471.xml"/><Relationship Id="rId472" Type="http://schemas.openxmlformats.org/officeDocument/2006/relationships/slideLayout" Target="../slideLayouts/slideLayout472.xml"/><Relationship Id="rId473" Type="http://schemas.openxmlformats.org/officeDocument/2006/relationships/slideLayout" Target="../slideLayouts/slideLayout473.xml"/><Relationship Id="rId474" Type="http://schemas.openxmlformats.org/officeDocument/2006/relationships/slideLayout" Target="../slideLayouts/slideLayout474.xml"/><Relationship Id="rId475" Type="http://schemas.openxmlformats.org/officeDocument/2006/relationships/slideLayout" Target="../slideLayouts/slideLayout475.xml"/><Relationship Id="rId476" Type="http://schemas.openxmlformats.org/officeDocument/2006/relationships/slideLayout" Target="../slideLayouts/slideLayout476.xml"/><Relationship Id="rId477" Type="http://schemas.openxmlformats.org/officeDocument/2006/relationships/slideLayout" Target="../slideLayouts/slideLayout477.xml"/><Relationship Id="rId478" Type="http://schemas.openxmlformats.org/officeDocument/2006/relationships/slideLayout" Target="../slideLayouts/slideLayout478.xml"/><Relationship Id="rId479" Type="http://schemas.openxmlformats.org/officeDocument/2006/relationships/slideLayout" Target="../slideLayouts/slideLayout47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90" Type="http://schemas.openxmlformats.org/officeDocument/2006/relationships/slideLayout" Target="../slideLayouts/slideLayout190.xml"/><Relationship Id="rId191" Type="http://schemas.openxmlformats.org/officeDocument/2006/relationships/slideLayout" Target="../slideLayouts/slideLayout191.xml"/><Relationship Id="rId192" Type="http://schemas.openxmlformats.org/officeDocument/2006/relationships/slideLayout" Target="../slideLayouts/slideLayout192.xml"/><Relationship Id="rId193" Type="http://schemas.openxmlformats.org/officeDocument/2006/relationships/slideLayout" Target="../slideLayouts/slideLayout193.xml"/><Relationship Id="rId194" Type="http://schemas.openxmlformats.org/officeDocument/2006/relationships/slideLayout" Target="../slideLayouts/slideLayout194.xml"/><Relationship Id="rId195" Type="http://schemas.openxmlformats.org/officeDocument/2006/relationships/slideLayout" Target="../slideLayouts/slideLayout195.xml"/><Relationship Id="rId196" Type="http://schemas.openxmlformats.org/officeDocument/2006/relationships/slideLayout" Target="../slideLayouts/slideLayout196.xml"/><Relationship Id="rId197" Type="http://schemas.openxmlformats.org/officeDocument/2006/relationships/slideLayout" Target="../slideLayouts/slideLayout197.xml"/><Relationship Id="rId198" Type="http://schemas.openxmlformats.org/officeDocument/2006/relationships/slideLayout" Target="../slideLayouts/slideLayout198.xml"/><Relationship Id="rId199" Type="http://schemas.openxmlformats.org/officeDocument/2006/relationships/slideLayout" Target="../slideLayouts/slideLayout199.xml"/><Relationship Id="rId250" Type="http://schemas.openxmlformats.org/officeDocument/2006/relationships/slideLayout" Target="../slideLayouts/slideLayout250.xml"/><Relationship Id="rId251" Type="http://schemas.openxmlformats.org/officeDocument/2006/relationships/slideLayout" Target="../slideLayouts/slideLayout251.xml"/><Relationship Id="rId252" Type="http://schemas.openxmlformats.org/officeDocument/2006/relationships/slideLayout" Target="../slideLayouts/slideLayout252.xml"/><Relationship Id="rId253" Type="http://schemas.openxmlformats.org/officeDocument/2006/relationships/slideLayout" Target="../slideLayouts/slideLayout253.xml"/><Relationship Id="rId254" Type="http://schemas.openxmlformats.org/officeDocument/2006/relationships/slideLayout" Target="../slideLayouts/slideLayout254.xml"/><Relationship Id="rId255" Type="http://schemas.openxmlformats.org/officeDocument/2006/relationships/slideLayout" Target="../slideLayouts/slideLayout255.xml"/><Relationship Id="rId256" Type="http://schemas.openxmlformats.org/officeDocument/2006/relationships/slideLayout" Target="../slideLayouts/slideLayout256.xml"/><Relationship Id="rId257" Type="http://schemas.openxmlformats.org/officeDocument/2006/relationships/slideLayout" Target="../slideLayouts/slideLayout257.xml"/><Relationship Id="rId258" Type="http://schemas.openxmlformats.org/officeDocument/2006/relationships/slideLayout" Target="../slideLayouts/slideLayout258.xml"/><Relationship Id="rId259" Type="http://schemas.openxmlformats.org/officeDocument/2006/relationships/slideLayout" Target="../slideLayouts/slideLayout259.xml"/><Relationship Id="rId310" Type="http://schemas.openxmlformats.org/officeDocument/2006/relationships/slideLayout" Target="../slideLayouts/slideLayout310.xml"/><Relationship Id="rId311" Type="http://schemas.openxmlformats.org/officeDocument/2006/relationships/slideLayout" Target="../slideLayouts/slideLayout311.xml"/><Relationship Id="rId312" Type="http://schemas.openxmlformats.org/officeDocument/2006/relationships/slideLayout" Target="../slideLayouts/slideLayout312.xml"/><Relationship Id="rId313" Type="http://schemas.openxmlformats.org/officeDocument/2006/relationships/slideLayout" Target="../slideLayouts/slideLayout313.xml"/><Relationship Id="rId314" Type="http://schemas.openxmlformats.org/officeDocument/2006/relationships/slideLayout" Target="../slideLayouts/slideLayout314.xml"/><Relationship Id="rId315" Type="http://schemas.openxmlformats.org/officeDocument/2006/relationships/slideLayout" Target="../slideLayouts/slideLayout315.xml"/><Relationship Id="rId316" Type="http://schemas.openxmlformats.org/officeDocument/2006/relationships/slideLayout" Target="../slideLayouts/slideLayout316.xml"/><Relationship Id="rId317" Type="http://schemas.openxmlformats.org/officeDocument/2006/relationships/slideLayout" Target="../slideLayouts/slideLayout317.xml"/><Relationship Id="rId318" Type="http://schemas.openxmlformats.org/officeDocument/2006/relationships/slideLayout" Target="../slideLayouts/slideLayout318.xml"/><Relationship Id="rId319" Type="http://schemas.openxmlformats.org/officeDocument/2006/relationships/slideLayout" Target="../slideLayouts/slideLayout319.xml"/><Relationship Id="rId480" Type="http://schemas.openxmlformats.org/officeDocument/2006/relationships/slideLayout" Target="../slideLayouts/slideLayout480.xml"/><Relationship Id="rId481" Type="http://schemas.openxmlformats.org/officeDocument/2006/relationships/slideLayout" Target="../slideLayouts/slideLayout481.xml"/><Relationship Id="rId482" Type="http://schemas.openxmlformats.org/officeDocument/2006/relationships/slideLayout" Target="../slideLayouts/slideLayout482.xml"/><Relationship Id="rId483" Type="http://schemas.openxmlformats.org/officeDocument/2006/relationships/slideLayout" Target="../slideLayouts/slideLayout483.xml"/><Relationship Id="rId484" Type="http://schemas.openxmlformats.org/officeDocument/2006/relationships/slideLayout" Target="../slideLayouts/slideLayout484.xml"/><Relationship Id="rId485" Type="http://schemas.openxmlformats.org/officeDocument/2006/relationships/slideLayout" Target="../slideLayouts/slideLayout485.xml"/><Relationship Id="rId486" Type="http://schemas.openxmlformats.org/officeDocument/2006/relationships/slideLayout" Target="../slideLayouts/slideLayout486.xml"/><Relationship Id="rId487" Type="http://schemas.openxmlformats.org/officeDocument/2006/relationships/slideLayout" Target="../slideLayouts/slideLayout487.xml"/><Relationship Id="rId488" Type="http://schemas.openxmlformats.org/officeDocument/2006/relationships/slideLayout" Target="../slideLayouts/slideLayout488.xml"/><Relationship Id="rId489" Type="http://schemas.openxmlformats.org/officeDocument/2006/relationships/slideLayout" Target="../slideLayouts/slideLayout48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260" Type="http://schemas.openxmlformats.org/officeDocument/2006/relationships/slideLayout" Target="../slideLayouts/slideLayout260.xml"/><Relationship Id="rId261" Type="http://schemas.openxmlformats.org/officeDocument/2006/relationships/slideLayout" Target="../slideLayouts/slideLayout261.xml"/><Relationship Id="rId262" Type="http://schemas.openxmlformats.org/officeDocument/2006/relationships/slideLayout" Target="../slideLayouts/slideLayout262.xml"/><Relationship Id="rId263" Type="http://schemas.openxmlformats.org/officeDocument/2006/relationships/slideLayout" Target="../slideLayouts/slideLayout263.xml"/><Relationship Id="rId264" Type="http://schemas.openxmlformats.org/officeDocument/2006/relationships/slideLayout" Target="../slideLayouts/slideLayout264.xml"/><Relationship Id="rId265" Type="http://schemas.openxmlformats.org/officeDocument/2006/relationships/slideLayout" Target="../slideLayouts/slideLayout265.xml"/><Relationship Id="rId266" Type="http://schemas.openxmlformats.org/officeDocument/2006/relationships/slideLayout" Target="../slideLayouts/slideLayout266.xml"/><Relationship Id="rId267" Type="http://schemas.openxmlformats.org/officeDocument/2006/relationships/slideLayout" Target="../slideLayouts/slideLayout267.xml"/><Relationship Id="rId268" Type="http://schemas.openxmlformats.org/officeDocument/2006/relationships/slideLayout" Target="../slideLayouts/slideLayout268.xml"/><Relationship Id="rId269" Type="http://schemas.openxmlformats.org/officeDocument/2006/relationships/slideLayout" Target="../slideLayouts/slideLayout269.xml"/><Relationship Id="rId320" Type="http://schemas.openxmlformats.org/officeDocument/2006/relationships/slideLayout" Target="../slideLayouts/slideLayout320.xml"/><Relationship Id="rId321" Type="http://schemas.openxmlformats.org/officeDocument/2006/relationships/slideLayout" Target="../slideLayouts/slideLayout321.xml"/><Relationship Id="rId322" Type="http://schemas.openxmlformats.org/officeDocument/2006/relationships/slideLayout" Target="../slideLayouts/slideLayout322.xml"/><Relationship Id="rId323" Type="http://schemas.openxmlformats.org/officeDocument/2006/relationships/slideLayout" Target="../slideLayouts/slideLayout323.xml"/><Relationship Id="rId324" Type="http://schemas.openxmlformats.org/officeDocument/2006/relationships/slideLayout" Target="../slideLayouts/slideLayout324.xml"/><Relationship Id="rId325" Type="http://schemas.openxmlformats.org/officeDocument/2006/relationships/slideLayout" Target="../slideLayouts/slideLayout325.xml"/><Relationship Id="rId326" Type="http://schemas.openxmlformats.org/officeDocument/2006/relationships/slideLayout" Target="../slideLayouts/slideLayout326.xml"/><Relationship Id="rId327" Type="http://schemas.openxmlformats.org/officeDocument/2006/relationships/slideLayout" Target="../slideLayouts/slideLayout327.xml"/><Relationship Id="rId328" Type="http://schemas.openxmlformats.org/officeDocument/2006/relationships/slideLayout" Target="../slideLayouts/slideLayout328.xml"/><Relationship Id="rId329" Type="http://schemas.openxmlformats.org/officeDocument/2006/relationships/slideLayout" Target="../slideLayouts/slideLayout329.xml"/><Relationship Id="rId490" Type="http://schemas.openxmlformats.org/officeDocument/2006/relationships/slideLayout" Target="../slideLayouts/slideLayout490.xml"/><Relationship Id="rId491" Type="http://schemas.openxmlformats.org/officeDocument/2006/relationships/slideLayout" Target="../slideLayouts/slideLayout491.xml"/><Relationship Id="rId492" Type="http://schemas.openxmlformats.org/officeDocument/2006/relationships/slideLayout" Target="../slideLayouts/slideLayout492.xml"/><Relationship Id="rId493" Type="http://schemas.openxmlformats.org/officeDocument/2006/relationships/slideLayout" Target="../slideLayouts/slideLayout493.xml"/><Relationship Id="rId494" Type="http://schemas.openxmlformats.org/officeDocument/2006/relationships/slideLayout" Target="../slideLayouts/slideLayout494.xml"/><Relationship Id="rId495" Type="http://schemas.openxmlformats.org/officeDocument/2006/relationships/slideLayout" Target="../slideLayouts/slideLayout495.xml"/><Relationship Id="rId496" Type="http://schemas.openxmlformats.org/officeDocument/2006/relationships/slideLayout" Target="../slideLayouts/slideLayout496.xml"/><Relationship Id="rId497" Type="http://schemas.openxmlformats.org/officeDocument/2006/relationships/slideLayout" Target="../slideLayouts/slideLayout497.xml"/><Relationship Id="rId498" Type="http://schemas.openxmlformats.org/officeDocument/2006/relationships/slideLayout" Target="../slideLayouts/slideLayout498.xml"/><Relationship Id="rId499" Type="http://schemas.openxmlformats.org/officeDocument/2006/relationships/slideLayout" Target="../slideLayouts/slideLayout499.xml"/><Relationship Id="rId100" Type="http://schemas.openxmlformats.org/officeDocument/2006/relationships/slideLayout" Target="../slideLayouts/slideLayout100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270" Type="http://schemas.openxmlformats.org/officeDocument/2006/relationships/slideLayout" Target="../slideLayouts/slideLayout270.xml"/><Relationship Id="rId271" Type="http://schemas.openxmlformats.org/officeDocument/2006/relationships/slideLayout" Target="../slideLayouts/slideLayout271.xml"/><Relationship Id="rId272" Type="http://schemas.openxmlformats.org/officeDocument/2006/relationships/slideLayout" Target="../slideLayouts/slideLayout272.xml"/><Relationship Id="rId273" Type="http://schemas.openxmlformats.org/officeDocument/2006/relationships/slideLayout" Target="../slideLayouts/slideLayout273.xml"/><Relationship Id="rId274" Type="http://schemas.openxmlformats.org/officeDocument/2006/relationships/slideLayout" Target="../slideLayouts/slideLayout274.xml"/><Relationship Id="rId275" Type="http://schemas.openxmlformats.org/officeDocument/2006/relationships/slideLayout" Target="../slideLayouts/slideLayout275.xml"/><Relationship Id="rId276" Type="http://schemas.openxmlformats.org/officeDocument/2006/relationships/slideLayout" Target="../slideLayouts/slideLayout276.xml"/><Relationship Id="rId277" Type="http://schemas.openxmlformats.org/officeDocument/2006/relationships/slideLayout" Target="../slideLayouts/slideLayout277.xml"/><Relationship Id="rId278" Type="http://schemas.openxmlformats.org/officeDocument/2006/relationships/slideLayout" Target="../slideLayouts/slideLayout278.xml"/><Relationship Id="rId279" Type="http://schemas.openxmlformats.org/officeDocument/2006/relationships/slideLayout" Target="../slideLayouts/slideLayout279.xml"/><Relationship Id="rId330" Type="http://schemas.openxmlformats.org/officeDocument/2006/relationships/slideLayout" Target="../slideLayouts/slideLayout330.xml"/><Relationship Id="rId331" Type="http://schemas.openxmlformats.org/officeDocument/2006/relationships/slideLayout" Target="../slideLayouts/slideLayout331.xml"/><Relationship Id="rId332" Type="http://schemas.openxmlformats.org/officeDocument/2006/relationships/slideLayout" Target="../slideLayouts/slideLayout332.xml"/><Relationship Id="rId333" Type="http://schemas.openxmlformats.org/officeDocument/2006/relationships/slideLayout" Target="../slideLayouts/slideLayout333.xml"/><Relationship Id="rId334" Type="http://schemas.openxmlformats.org/officeDocument/2006/relationships/slideLayout" Target="../slideLayouts/slideLayout334.xml"/><Relationship Id="rId335" Type="http://schemas.openxmlformats.org/officeDocument/2006/relationships/slideLayout" Target="../slideLayouts/slideLayout335.xml"/><Relationship Id="rId336" Type="http://schemas.openxmlformats.org/officeDocument/2006/relationships/slideLayout" Target="../slideLayouts/slideLayout336.xml"/><Relationship Id="rId337" Type="http://schemas.openxmlformats.org/officeDocument/2006/relationships/slideLayout" Target="../slideLayouts/slideLayout337.xml"/><Relationship Id="rId338" Type="http://schemas.openxmlformats.org/officeDocument/2006/relationships/slideLayout" Target="../slideLayouts/slideLayout338.xml"/><Relationship Id="rId339" Type="http://schemas.openxmlformats.org/officeDocument/2006/relationships/slideLayout" Target="../slideLayouts/slideLayout33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280" Type="http://schemas.openxmlformats.org/officeDocument/2006/relationships/slideLayout" Target="../slideLayouts/slideLayout280.xml"/><Relationship Id="rId281" Type="http://schemas.openxmlformats.org/officeDocument/2006/relationships/slideLayout" Target="../slideLayouts/slideLayout281.xml"/><Relationship Id="rId282" Type="http://schemas.openxmlformats.org/officeDocument/2006/relationships/slideLayout" Target="../slideLayouts/slideLayout282.xml"/><Relationship Id="rId283" Type="http://schemas.openxmlformats.org/officeDocument/2006/relationships/slideLayout" Target="../slideLayouts/slideLayout283.xml"/><Relationship Id="rId284" Type="http://schemas.openxmlformats.org/officeDocument/2006/relationships/slideLayout" Target="../slideLayouts/slideLayout284.xml"/><Relationship Id="rId285" Type="http://schemas.openxmlformats.org/officeDocument/2006/relationships/slideLayout" Target="../slideLayouts/slideLayout285.xml"/><Relationship Id="rId286" Type="http://schemas.openxmlformats.org/officeDocument/2006/relationships/slideLayout" Target="../slideLayouts/slideLayout286.xml"/><Relationship Id="rId287" Type="http://schemas.openxmlformats.org/officeDocument/2006/relationships/slideLayout" Target="../slideLayouts/slideLayout287.xml"/><Relationship Id="rId288" Type="http://schemas.openxmlformats.org/officeDocument/2006/relationships/slideLayout" Target="../slideLayouts/slideLayout288.xml"/><Relationship Id="rId289" Type="http://schemas.openxmlformats.org/officeDocument/2006/relationships/slideLayout" Target="../slideLayouts/slideLayout289.xml"/><Relationship Id="rId340" Type="http://schemas.openxmlformats.org/officeDocument/2006/relationships/slideLayout" Target="../slideLayouts/slideLayout340.xml"/><Relationship Id="rId341" Type="http://schemas.openxmlformats.org/officeDocument/2006/relationships/slideLayout" Target="../slideLayouts/slideLayout341.xml"/><Relationship Id="rId342" Type="http://schemas.openxmlformats.org/officeDocument/2006/relationships/slideLayout" Target="../slideLayouts/slideLayout342.xml"/><Relationship Id="rId343" Type="http://schemas.openxmlformats.org/officeDocument/2006/relationships/slideLayout" Target="../slideLayouts/slideLayout343.xml"/><Relationship Id="rId344" Type="http://schemas.openxmlformats.org/officeDocument/2006/relationships/slideLayout" Target="../slideLayouts/slideLayout344.xml"/><Relationship Id="rId345" Type="http://schemas.openxmlformats.org/officeDocument/2006/relationships/slideLayout" Target="../slideLayouts/slideLayout345.xml"/><Relationship Id="rId346" Type="http://schemas.openxmlformats.org/officeDocument/2006/relationships/slideLayout" Target="../slideLayouts/slideLayout346.xml"/><Relationship Id="rId347" Type="http://schemas.openxmlformats.org/officeDocument/2006/relationships/slideLayout" Target="../slideLayouts/slideLayout347.xml"/><Relationship Id="rId348" Type="http://schemas.openxmlformats.org/officeDocument/2006/relationships/slideLayout" Target="../slideLayouts/slideLayout348.xml"/><Relationship Id="rId349" Type="http://schemas.openxmlformats.org/officeDocument/2006/relationships/slideLayout" Target="../slideLayouts/slideLayout349.xml"/><Relationship Id="rId400" Type="http://schemas.openxmlformats.org/officeDocument/2006/relationships/slideLayout" Target="../slideLayouts/slideLayout400.xml"/><Relationship Id="rId401" Type="http://schemas.openxmlformats.org/officeDocument/2006/relationships/slideLayout" Target="../slideLayouts/slideLayout401.xml"/><Relationship Id="rId402" Type="http://schemas.openxmlformats.org/officeDocument/2006/relationships/slideLayout" Target="../slideLayouts/slideLayout402.xml"/><Relationship Id="rId403" Type="http://schemas.openxmlformats.org/officeDocument/2006/relationships/slideLayout" Target="../slideLayouts/slideLayout403.xml"/><Relationship Id="rId404" Type="http://schemas.openxmlformats.org/officeDocument/2006/relationships/slideLayout" Target="../slideLayouts/slideLayout404.xml"/><Relationship Id="rId405" Type="http://schemas.openxmlformats.org/officeDocument/2006/relationships/slideLayout" Target="../slideLayouts/slideLayout405.xml"/><Relationship Id="rId406" Type="http://schemas.openxmlformats.org/officeDocument/2006/relationships/slideLayout" Target="../slideLayouts/slideLayout406.xml"/><Relationship Id="rId407" Type="http://schemas.openxmlformats.org/officeDocument/2006/relationships/slideLayout" Target="../slideLayouts/slideLayout407.xml"/><Relationship Id="rId408" Type="http://schemas.openxmlformats.org/officeDocument/2006/relationships/slideLayout" Target="../slideLayouts/slideLayout408.xml"/><Relationship Id="rId409" Type="http://schemas.openxmlformats.org/officeDocument/2006/relationships/slideLayout" Target="../slideLayouts/slideLayout40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290" Type="http://schemas.openxmlformats.org/officeDocument/2006/relationships/slideLayout" Target="../slideLayouts/slideLayout290.xml"/><Relationship Id="rId291" Type="http://schemas.openxmlformats.org/officeDocument/2006/relationships/slideLayout" Target="../slideLayouts/slideLayout291.xml"/><Relationship Id="rId292" Type="http://schemas.openxmlformats.org/officeDocument/2006/relationships/slideLayout" Target="../slideLayouts/slideLayout292.xml"/><Relationship Id="rId293" Type="http://schemas.openxmlformats.org/officeDocument/2006/relationships/slideLayout" Target="../slideLayouts/slideLayout293.xml"/><Relationship Id="rId294" Type="http://schemas.openxmlformats.org/officeDocument/2006/relationships/slideLayout" Target="../slideLayouts/slideLayout294.xml"/><Relationship Id="rId295" Type="http://schemas.openxmlformats.org/officeDocument/2006/relationships/slideLayout" Target="../slideLayouts/slideLayout295.xml"/><Relationship Id="rId296" Type="http://schemas.openxmlformats.org/officeDocument/2006/relationships/slideLayout" Target="../slideLayouts/slideLayout296.xml"/><Relationship Id="rId297" Type="http://schemas.openxmlformats.org/officeDocument/2006/relationships/slideLayout" Target="../slideLayouts/slideLayout297.xml"/><Relationship Id="rId298" Type="http://schemas.openxmlformats.org/officeDocument/2006/relationships/slideLayout" Target="../slideLayouts/slideLayout298.xml"/><Relationship Id="rId299" Type="http://schemas.openxmlformats.org/officeDocument/2006/relationships/slideLayout" Target="../slideLayouts/slideLayout299.xml"/><Relationship Id="rId350" Type="http://schemas.openxmlformats.org/officeDocument/2006/relationships/slideLayout" Target="../slideLayouts/slideLayout350.xml"/><Relationship Id="rId351" Type="http://schemas.openxmlformats.org/officeDocument/2006/relationships/slideLayout" Target="../slideLayouts/slideLayout351.xml"/><Relationship Id="rId352" Type="http://schemas.openxmlformats.org/officeDocument/2006/relationships/slideLayout" Target="../slideLayouts/slideLayout352.xml"/><Relationship Id="rId353" Type="http://schemas.openxmlformats.org/officeDocument/2006/relationships/slideLayout" Target="../slideLayouts/slideLayout353.xml"/><Relationship Id="rId354" Type="http://schemas.openxmlformats.org/officeDocument/2006/relationships/slideLayout" Target="../slideLayouts/slideLayout354.xml"/><Relationship Id="rId355" Type="http://schemas.openxmlformats.org/officeDocument/2006/relationships/slideLayout" Target="../slideLayouts/slideLayout355.xml"/><Relationship Id="rId356" Type="http://schemas.openxmlformats.org/officeDocument/2006/relationships/slideLayout" Target="../slideLayouts/slideLayout356.xml"/><Relationship Id="rId357" Type="http://schemas.openxmlformats.org/officeDocument/2006/relationships/slideLayout" Target="../slideLayouts/slideLayout357.xml"/><Relationship Id="rId358" Type="http://schemas.openxmlformats.org/officeDocument/2006/relationships/slideLayout" Target="../slideLayouts/slideLayout358.xml"/><Relationship Id="rId359" Type="http://schemas.openxmlformats.org/officeDocument/2006/relationships/slideLayout" Target="../slideLayouts/slideLayout359.xml"/><Relationship Id="rId410" Type="http://schemas.openxmlformats.org/officeDocument/2006/relationships/slideLayout" Target="../slideLayouts/slideLayout410.xml"/><Relationship Id="rId411" Type="http://schemas.openxmlformats.org/officeDocument/2006/relationships/slideLayout" Target="../slideLayouts/slideLayout411.xml"/><Relationship Id="rId412" Type="http://schemas.openxmlformats.org/officeDocument/2006/relationships/slideLayout" Target="../slideLayouts/slideLayout412.xml"/><Relationship Id="rId413" Type="http://schemas.openxmlformats.org/officeDocument/2006/relationships/slideLayout" Target="../slideLayouts/slideLayout413.xml"/><Relationship Id="rId414" Type="http://schemas.openxmlformats.org/officeDocument/2006/relationships/slideLayout" Target="../slideLayouts/slideLayout414.xml"/><Relationship Id="rId415" Type="http://schemas.openxmlformats.org/officeDocument/2006/relationships/slideLayout" Target="../slideLayouts/slideLayout415.xml"/><Relationship Id="rId416" Type="http://schemas.openxmlformats.org/officeDocument/2006/relationships/slideLayout" Target="../slideLayouts/slideLayout416.xml"/><Relationship Id="rId417" Type="http://schemas.openxmlformats.org/officeDocument/2006/relationships/slideLayout" Target="../slideLayouts/slideLayout417.xml"/><Relationship Id="rId418" Type="http://schemas.openxmlformats.org/officeDocument/2006/relationships/slideLayout" Target="../slideLayouts/slideLayout418.xml"/><Relationship Id="rId419" Type="http://schemas.openxmlformats.org/officeDocument/2006/relationships/slideLayout" Target="../slideLayouts/slideLayout419.xml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5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136" Type="http://schemas.openxmlformats.org/officeDocument/2006/relationships/slideLayout" Target="../slideLayouts/slideLayout136.xml"/><Relationship Id="rId137" Type="http://schemas.openxmlformats.org/officeDocument/2006/relationships/slideLayout" Target="../slideLayouts/slideLayout137.xml"/><Relationship Id="rId138" Type="http://schemas.openxmlformats.org/officeDocument/2006/relationships/slideLayout" Target="../slideLayouts/slideLayout138.xml"/><Relationship Id="rId139" Type="http://schemas.openxmlformats.org/officeDocument/2006/relationships/slideLayout" Target="../slideLayouts/slideLayout139.xml"/><Relationship Id="rId360" Type="http://schemas.openxmlformats.org/officeDocument/2006/relationships/slideLayout" Target="../slideLayouts/slideLayout360.xml"/><Relationship Id="rId361" Type="http://schemas.openxmlformats.org/officeDocument/2006/relationships/slideLayout" Target="../slideLayouts/slideLayout361.xml"/><Relationship Id="rId362" Type="http://schemas.openxmlformats.org/officeDocument/2006/relationships/slideLayout" Target="../slideLayouts/slideLayout362.xml"/><Relationship Id="rId363" Type="http://schemas.openxmlformats.org/officeDocument/2006/relationships/slideLayout" Target="../slideLayouts/slideLayout363.xml"/><Relationship Id="rId364" Type="http://schemas.openxmlformats.org/officeDocument/2006/relationships/slideLayout" Target="../slideLayouts/slideLayout364.xml"/><Relationship Id="rId365" Type="http://schemas.openxmlformats.org/officeDocument/2006/relationships/slideLayout" Target="../slideLayouts/slideLayout365.xml"/><Relationship Id="rId366" Type="http://schemas.openxmlformats.org/officeDocument/2006/relationships/slideLayout" Target="../slideLayouts/slideLayout366.xml"/><Relationship Id="rId367" Type="http://schemas.openxmlformats.org/officeDocument/2006/relationships/slideLayout" Target="../slideLayouts/slideLayout367.xml"/><Relationship Id="rId368" Type="http://schemas.openxmlformats.org/officeDocument/2006/relationships/slideLayout" Target="../slideLayouts/slideLayout368.xml"/><Relationship Id="rId369" Type="http://schemas.openxmlformats.org/officeDocument/2006/relationships/slideLayout" Target="../slideLayouts/slideLayout369.xml"/><Relationship Id="rId420" Type="http://schemas.openxmlformats.org/officeDocument/2006/relationships/slideLayout" Target="../slideLayouts/slideLayout420.xml"/><Relationship Id="rId421" Type="http://schemas.openxmlformats.org/officeDocument/2006/relationships/slideLayout" Target="../slideLayouts/slideLayout421.xml"/><Relationship Id="rId422" Type="http://schemas.openxmlformats.org/officeDocument/2006/relationships/slideLayout" Target="../slideLayouts/slideLayout422.xml"/><Relationship Id="rId423" Type="http://schemas.openxmlformats.org/officeDocument/2006/relationships/slideLayout" Target="../slideLayouts/slideLayout423.xml"/><Relationship Id="rId424" Type="http://schemas.openxmlformats.org/officeDocument/2006/relationships/slideLayout" Target="../slideLayouts/slideLayout424.xml"/><Relationship Id="rId425" Type="http://schemas.openxmlformats.org/officeDocument/2006/relationships/slideLayout" Target="../slideLayouts/slideLayout425.xml"/><Relationship Id="rId426" Type="http://schemas.openxmlformats.org/officeDocument/2006/relationships/slideLayout" Target="../slideLayouts/slideLayout426.xml"/><Relationship Id="rId427" Type="http://schemas.openxmlformats.org/officeDocument/2006/relationships/slideLayout" Target="../slideLayouts/slideLayout427.xml"/><Relationship Id="rId428" Type="http://schemas.openxmlformats.org/officeDocument/2006/relationships/slideLayout" Target="../slideLayouts/slideLayout428.xml"/><Relationship Id="rId429" Type="http://schemas.openxmlformats.org/officeDocument/2006/relationships/slideLayout" Target="../slideLayouts/slideLayout429.xml"/><Relationship Id="rId140" Type="http://schemas.openxmlformats.org/officeDocument/2006/relationships/slideLayout" Target="../slideLayouts/slideLayout140.xml"/><Relationship Id="rId141" Type="http://schemas.openxmlformats.org/officeDocument/2006/relationships/slideLayout" Target="../slideLayouts/slideLayout141.xml"/><Relationship Id="rId142" Type="http://schemas.openxmlformats.org/officeDocument/2006/relationships/slideLayout" Target="../slideLayouts/slideLayout142.xml"/><Relationship Id="rId143" Type="http://schemas.openxmlformats.org/officeDocument/2006/relationships/slideLayout" Target="../slideLayouts/slideLayout143.xml"/><Relationship Id="rId144" Type="http://schemas.openxmlformats.org/officeDocument/2006/relationships/slideLayout" Target="../slideLayouts/slideLayout144.xml"/><Relationship Id="rId145" Type="http://schemas.openxmlformats.org/officeDocument/2006/relationships/slideLayout" Target="../slideLayouts/slideLayout145.xml"/><Relationship Id="rId146" Type="http://schemas.openxmlformats.org/officeDocument/2006/relationships/slideLayout" Target="../slideLayouts/slideLayout146.xml"/><Relationship Id="rId147" Type="http://schemas.openxmlformats.org/officeDocument/2006/relationships/slideLayout" Target="../slideLayouts/slideLayout147.xml"/><Relationship Id="rId148" Type="http://schemas.openxmlformats.org/officeDocument/2006/relationships/slideLayout" Target="../slideLayouts/slideLayout148.xml"/><Relationship Id="rId149" Type="http://schemas.openxmlformats.org/officeDocument/2006/relationships/slideLayout" Target="../slideLayouts/slideLayout149.xml"/><Relationship Id="rId200" Type="http://schemas.openxmlformats.org/officeDocument/2006/relationships/slideLayout" Target="../slideLayouts/slideLayout200.xml"/><Relationship Id="rId201" Type="http://schemas.openxmlformats.org/officeDocument/2006/relationships/slideLayout" Target="../slideLayouts/slideLayout201.xml"/><Relationship Id="rId202" Type="http://schemas.openxmlformats.org/officeDocument/2006/relationships/slideLayout" Target="../slideLayouts/slideLayout202.xml"/><Relationship Id="rId203" Type="http://schemas.openxmlformats.org/officeDocument/2006/relationships/slideLayout" Target="../slideLayouts/slideLayout203.xml"/><Relationship Id="rId204" Type="http://schemas.openxmlformats.org/officeDocument/2006/relationships/slideLayout" Target="../slideLayouts/slideLayout204.xml"/><Relationship Id="rId205" Type="http://schemas.openxmlformats.org/officeDocument/2006/relationships/slideLayout" Target="../slideLayouts/slideLayout205.xml"/><Relationship Id="rId206" Type="http://schemas.openxmlformats.org/officeDocument/2006/relationships/slideLayout" Target="../slideLayouts/slideLayout206.xml"/><Relationship Id="rId207" Type="http://schemas.openxmlformats.org/officeDocument/2006/relationships/slideLayout" Target="../slideLayouts/slideLayout207.xml"/><Relationship Id="rId208" Type="http://schemas.openxmlformats.org/officeDocument/2006/relationships/slideLayout" Target="../slideLayouts/slideLayout208.xml"/><Relationship Id="rId209" Type="http://schemas.openxmlformats.org/officeDocument/2006/relationships/slideLayout" Target="../slideLayouts/slideLayout209.xml"/><Relationship Id="rId370" Type="http://schemas.openxmlformats.org/officeDocument/2006/relationships/slideLayout" Target="../slideLayouts/slideLayout370.xml"/><Relationship Id="rId371" Type="http://schemas.openxmlformats.org/officeDocument/2006/relationships/slideLayout" Target="../slideLayouts/slideLayout371.xml"/><Relationship Id="rId372" Type="http://schemas.openxmlformats.org/officeDocument/2006/relationships/slideLayout" Target="../slideLayouts/slideLayout372.xml"/><Relationship Id="rId373" Type="http://schemas.openxmlformats.org/officeDocument/2006/relationships/slideLayout" Target="../slideLayouts/slideLayout373.xml"/><Relationship Id="rId374" Type="http://schemas.openxmlformats.org/officeDocument/2006/relationships/slideLayout" Target="../slideLayouts/slideLayout374.xml"/><Relationship Id="rId375" Type="http://schemas.openxmlformats.org/officeDocument/2006/relationships/slideLayout" Target="../slideLayouts/slideLayout375.xml"/><Relationship Id="rId376" Type="http://schemas.openxmlformats.org/officeDocument/2006/relationships/slideLayout" Target="../slideLayouts/slideLayout376.xml"/><Relationship Id="rId377" Type="http://schemas.openxmlformats.org/officeDocument/2006/relationships/slideLayout" Target="../slideLayouts/slideLayout377.xml"/><Relationship Id="rId378" Type="http://schemas.openxmlformats.org/officeDocument/2006/relationships/slideLayout" Target="../slideLayouts/slideLayout378.xml"/><Relationship Id="rId379" Type="http://schemas.openxmlformats.org/officeDocument/2006/relationships/slideLayout" Target="../slideLayouts/slideLayout379.xml"/><Relationship Id="rId430" Type="http://schemas.openxmlformats.org/officeDocument/2006/relationships/slideLayout" Target="../slideLayouts/slideLayout430.xml"/><Relationship Id="rId431" Type="http://schemas.openxmlformats.org/officeDocument/2006/relationships/slideLayout" Target="../slideLayouts/slideLayout431.xml"/><Relationship Id="rId432" Type="http://schemas.openxmlformats.org/officeDocument/2006/relationships/slideLayout" Target="../slideLayouts/slideLayout432.xml"/><Relationship Id="rId433" Type="http://schemas.openxmlformats.org/officeDocument/2006/relationships/slideLayout" Target="../slideLayouts/slideLayout433.xml"/><Relationship Id="rId434" Type="http://schemas.openxmlformats.org/officeDocument/2006/relationships/slideLayout" Target="../slideLayouts/slideLayout434.xml"/><Relationship Id="rId435" Type="http://schemas.openxmlformats.org/officeDocument/2006/relationships/slideLayout" Target="../slideLayouts/slideLayout435.xml"/><Relationship Id="rId436" Type="http://schemas.openxmlformats.org/officeDocument/2006/relationships/slideLayout" Target="../slideLayouts/slideLayout436.xml"/><Relationship Id="rId437" Type="http://schemas.openxmlformats.org/officeDocument/2006/relationships/slideLayout" Target="../slideLayouts/slideLayout437.xml"/><Relationship Id="rId438" Type="http://schemas.openxmlformats.org/officeDocument/2006/relationships/slideLayout" Target="../slideLayouts/slideLayout438.xml"/><Relationship Id="rId439" Type="http://schemas.openxmlformats.org/officeDocument/2006/relationships/slideLayout" Target="../slideLayouts/slideLayout439.xml"/><Relationship Id="rId150" Type="http://schemas.openxmlformats.org/officeDocument/2006/relationships/slideLayout" Target="../slideLayouts/slideLayout150.xml"/><Relationship Id="rId151" Type="http://schemas.openxmlformats.org/officeDocument/2006/relationships/slideLayout" Target="../slideLayouts/slideLayout151.xml"/><Relationship Id="rId152" Type="http://schemas.openxmlformats.org/officeDocument/2006/relationships/slideLayout" Target="../slideLayouts/slideLayout152.xml"/><Relationship Id="rId153" Type="http://schemas.openxmlformats.org/officeDocument/2006/relationships/slideLayout" Target="../slideLayouts/slideLayout153.xml"/><Relationship Id="rId154" Type="http://schemas.openxmlformats.org/officeDocument/2006/relationships/slideLayout" Target="../slideLayouts/slideLayout154.xml"/><Relationship Id="rId155" Type="http://schemas.openxmlformats.org/officeDocument/2006/relationships/slideLayout" Target="../slideLayouts/slideLayout155.xml"/><Relationship Id="rId156" Type="http://schemas.openxmlformats.org/officeDocument/2006/relationships/slideLayout" Target="../slideLayouts/slideLayout156.xml"/><Relationship Id="rId157" Type="http://schemas.openxmlformats.org/officeDocument/2006/relationships/slideLayout" Target="../slideLayouts/slideLayout157.xml"/><Relationship Id="rId158" Type="http://schemas.openxmlformats.org/officeDocument/2006/relationships/slideLayout" Target="../slideLayouts/slideLayout158.xml"/><Relationship Id="rId159" Type="http://schemas.openxmlformats.org/officeDocument/2006/relationships/slideLayout" Target="../slideLayouts/slideLayout159.xml"/><Relationship Id="rId210" Type="http://schemas.openxmlformats.org/officeDocument/2006/relationships/slideLayout" Target="../slideLayouts/slideLayout210.xml"/><Relationship Id="rId211" Type="http://schemas.openxmlformats.org/officeDocument/2006/relationships/slideLayout" Target="../slideLayouts/slideLayout211.xml"/><Relationship Id="rId212" Type="http://schemas.openxmlformats.org/officeDocument/2006/relationships/slideLayout" Target="../slideLayouts/slideLayout212.xml"/><Relationship Id="rId213" Type="http://schemas.openxmlformats.org/officeDocument/2006/relationships/slideLayout" Target="../slideLayouts/slideLayout213.xml"/><Relationship Id="rId214" Type="http://schemas.openxmlformats.org/officeDocument/2006/relationships/slideLayout" Target="../slideLayouts/slideLayout214.xml"/><Relationship Id="rId215" Type="http://schemas.openxmlformats.org/officeDocument/2006/relationships/slideLayout" Target="../slideLayouts/slideLayout215.xml"/><Relationship Id="rId216" Type="http://schemas.openxmlformats.org/officeDocument/2006/relationships/slideLayout" Target="../slideLayouts/slideLayout216.xml"/><Relationship Id="rId217" Type="http://schemas.openxmlformats.org/officeDocument/2006/relationships/slideLayout" Target="../slideLayouts/slideLayout217.xml"/><Relationship Id="rId218" Type="http://schemas.openxmlformats.org/officeDocument/2006/relationships/slideLayout" Target="../slideLayouts/slideLayout218.xml"/><Relationship Id="rId219" Type="http://schemas.openxmlformats.org/officeDocument/2006/relationships/slideLayout" Target="../slideLayouts/slideLayout219.xml"/><Relationship Id="rId380" Type="http://schemas.openxmlformats.org/officeDocument/2006/relationships/slideLayout" Target="../slideLayouts/slideLayout380.xml"/><Relationship Id="rId381" Type="http://schemas.openxmlformats.org/officeDocument/2006/relationships/slideLayout" Target="../slideLayouts/slideLayout381.xml"/><Relationship Id="rId382" Type="http://schemas.openxmlformats.org/officeDocument/2006/relationships/slideLayout" Target="../slideLayouts/slideLayout382.xml"/><Relationship Id="rId383" Type="http://schemas.openxmlformats.org/officeDocument/2006/relationships/slideLayout" Target="../slideLayouts/slideLayout383.xml"/><Relationship Id="rId384" Type="http://schemas.openxmlformats.org/officeDocument/2006/relationships/slideLayout" Target="../slideLayouts/slideLayout384.xml"/><Relationship Id="rId385" Type="http://schemas.openxmlformats.org/officeDocument/2006/relationships/slideLayout" Target="../slideLayouts/slideLayout385.xml"/><Relationship Id="rId386" Type="http://schemas.openxmlformats.org/officeDocument/2006/relationships/slideLayout" Target="../slideLayouts/slideLayout386.xml"/><Relationship Id="rId387" Type="http://schemas.openxmlformats.org/officeDocument/2006/relationships/slideLayout" Target="../slideLayouts/slideLayout387.xml"/><Relationship Id="rId388" Type="http://schemas.openxmlformats.org/officeDocument/2006/relationships/slideLayout" Target="../slideLayouts/slideLayout388.xml"/><Relationship Id="rId389" Type="http://schemas.openxmlformats.org/officeDocument/2006/relationships/slideLayout" Target="../slideLayouts/slideLayout389.xml"/><Relationship Id="rId440" Type="http://schemas.openxmlformats.org/officeDocument/2006/relationships/slideLayout" Target="../slideLayouts/slideLayout440.xml"/><Relationship Id="rId441" Type="http://schemas.openxmlformats.org/officeDocument/2006/relationships/slideLayout" Target="../slideLayouts/slideLayout441.xml"/><Relationship Id="rId442" Type="http://schemas.openxmlformats.org/officeDocument/2006/relationships/slideLayout" Target="../slideLayouts/slideLayout442.xml"/><Relationship Id="rId443" Type="http://schemas.openxmlformats.org/officeDocument/2006/relationships/slideLayout" Target="../slideLayouts/slideLayout443.xml"/><Relationship Id="rId444" Type="http://schemas.openxmlformats.org/officeDocument/2006/relationships/slideLayout" Target="../slideLayouts/slideLayout444.xml"/><Relationship Id="rId445" Type="http://schemas.openxmlformats.org/officeDocument/2006/relationships/slideLayout" Target="../slideLayouts/slideLayout445.xml"/><Relationship Id="rId446" Type="http://schemas.openxmlformats.org/officeDocument/2006/relationships/slideLayout" Target="../slideLayouts/slideLayout446.xml"/><Relationship Id="rId447" Type="http://schemas.openxmlformats.org/officeDocument/2006/relationships/slideLayout" Target="../slideLayouts/slideLayout447.xml"/><Relationship Id="rId448" Type="http://schemas.openxmlformats.org/officeDocument/2006/relationships/slideLayout" Target="../slideLayouts/slideLayout448.xml"/><Relationship Id="rId449" Type="http://schemas.openxmlformats.org/officeDocument/2006/relationships/slideLayout" Target="../slideLayouts/slideLayout449.xml"/><Relationship Id="rId500" Type="http://schemas.openxmlformats.org/officeDocument/2006/relationships/slideLayout" Target="../slideLayouts/slideLayout500.xml"/><Relationship Id="rId501" Type="http://schemas.openxmlformats.org/officeDocument/2006/relationships/slideLayout" Target="../slideLayouts/slideLayout501.xml"/><Relationship Id="rId502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3" Type="http://schemas.openxmlformats.org/officeDocument/2006/relationships/slideLayout" Target="../slideLayouts/slideLayout503.xml"/><Relationship Id="rId504" Type="http://schemas.openxmlformats.org/officeDocument/2006/relationships/slideLayout" Target="../slideLayouts/slideLayout504.xml"/><Relationship Id="rId505" Type="http://schemas.openxmlformats.org/officeDocument/2006/relationships/slideLayout" Target="../slideLayouts/slideLayout505.xml"/><Relationship Id="rId506" Type="http://schemas.openxmlformats.org/officeDocument/2006/relationships/slideLayout" Target="../slideLayouts/slideLayout506.xml"/><Relationship Id="rId507" Type="http://schemas.openxmlformats.org/officeDocument/2006/relationships/slideLayout" Target="../slideLayouts/slideLayout507.xml"/><Relationship Id="rId508" Type="http://schemas.openxmlformats.org/officeDocument/2006/relationships/slideLayout" Target="../slideLayouts/slideLayout508.xml"/><Relationship Id="rId509" Type="http://schemas.openxmlformats.org/officeDocument/2006/relationships/slideLayout" Target="../slideLayouts/slideLayout509.xml"/><Relationship Id="rId160" Type="http://schemas.openxmlformats.org/officeDocument/2006/relationships/slideLayout" Target="../slideLayouts/slideLayout160.xml"/><Relationship Id="rId161" Type="http://schemas.openxmlformats.org/officeDocument/2006/relationships/slideLayout" Target="../slideLayouts/slideLayout161.xml"/><Relationship Id="rId162" Type="http://schemas.openxmlformats.org/officeDocument/2006/relationships/slideLayout" Target="../slideLayouts/slideLayout162.xml"/><Relationship Id="rId163" Type="http://schemas.openxmlformats.org/officeDocument/2006/relationships/slideLayout" Target="../slideLayouts/slideLayout163.xml"/><Relationship Id="rId164" Type="http://schemas.openxmlformats.org/officeDocument/2006/relationships/slideLayout" Target="../slideLayouts/slideLayout164.xml"/><Relationship Id="rId165" Type="http://schemas.openxmlformats.org/officeDocument/2006/relationships/slideLayout" Target="../slideLayouts/slideLayout165.xml"/><Relationship Id="rId166" Type="http://schemas.openxmlformats.org/officeDocument/2006/relationships/slideLayout" Target="../slideLayouts/slideLayout166.xml"/><Relationship Id="rId167" Type="http://schemas.openxmlformats.org/officeDocument/2006/relationships/slideLayout" Target="../slideLayouts/slideLayout167.xml"/><Relationship Id="rId168" Type="http://schemas.openxmlformats.org/officeDocument/2006/relationships/slideLayout" Target="../slideLayouts/slideLayout168.xml"/><Relationship Id="rId169" Type="http://schemas.openxmlformats.org/officeDocument/2006/relationships/slideLayout" Target="../slideLayouts/slideLayout169.xml"/><Relationship Id="rId220" Type="http://schemas.openxmlformats.org/officeDocument/2006/relationships/slideLayout" Target="../slideLayouts/slideLayout220.xml"/><Relationship Id="rId221" Type="http://schemas.openxmlformats.org/officeDocument/2006/relationships/slideLayout" Target="../slideLayouts/slideLayout221.xml"/><Relationship Id="rId222" Type="http://schemas.openxmlformats.org/officeDocument/2006/relationships/slideLayout" Target="../slideLayouts/slideLayout222.xml"/><Relationship Id="rId223" Type="http://schemas.openxmlformats.org/officeDocument/2006/relationships/slideLayout" Target="../slideLayouts/slideLayout223.xml"/><Relationship Id="rId224" Type="http://schemas.openxmlformats.org/officeDocument/2006/relationships/slideLayout" Target="../slideLayouts/slideLayout224.xml"/><Relationship Id="rId225" Type="http://schemas.openxmlformats.org/officeDocument/2006/relationships/slideLayout" Target="../slideLayouts/slideLayout225.xml"/><Relationship Id="rId226" Type="http://schemas.openxmlformats.org/officeDocument/2006/relationships/slideLayout" Target="../slideLayouts/slideLayout226.xml"/><Relationship Id="rId227" Type="http://schemas.openxmlformats.org/officeDocument/2006/relationships/slideLayout" Target="../slideLayouts/slideLayout227.xml"/><Relationship Id="rId228" Type="http://schemas.openxmlformats.org/officeDocument/2006/relationships/slideLayout" Target="../slideLayouts/slideLayout228.xml"/><Relationship Id="rId229" Type="http://schemas.openxmlformats.org/officeDocument/2006/relationships/slideLayout" Target="../slideLayouts/slideLayout229.xml"/><Relationship Id="rId390" Type="http://schemas.openxmlformats.org/officeDocument/2006/relationships/slideLayout" Target="../slideLayouts/slideLayout390.xml"/><Relationship Id="rId391" Type="http://schemas.openxmlformats.org/officeDocument/2006/relationships/slideLayout" Target="../slideLayouts/slideLayout391.xml"/><Relationship Id="rId392" Type="http://schemas.openxmlformats.org/officeDocument/2006/relationships/slideLayout" Target="../slideLayouts/slideLayout392.xml"/><Relationship Id="rId393" Type="http://schemas.openxmlformats.org/officeDocument/2006/relationships/slideLayout" Target="../slideLayouts/slideLayout393.xml"/><Relationship Id="rId394" Type="http://schemas.openxmlformats.org/officeDocument/2006/relationships/slideLayout" Target="../slideLayouts/slideLayout394.xml"/><Relationship Id="rId395" Type="http://schemas.openxmlformats.org/officeDocument/2006/relationships/slideLayout" Target="../slideLayouts/slideLayout395.xml"/><Relationship Id="rId396" Type="http://schemas.openxmlformats.org/officeDocument/2006/relationships/slideLayout" Target="../slideLayouts/slideLayout396.xml"/><Relationship Id="rId397" Type="http://schemas.openxmlformats.org/officeDocument/2006/relationships/slideLayout" Target="../slideLayouts/slideLayout397.xml"/><Relationship Id="rId398" Type="http://schemas.openxmlformats.org/officeDocument/2006/relationships/slideLayout" Target="../slideLayouts/slideLayout398.xml"/><Relationship Id="rId399" Type="http://schemas.openxmlformats.org/officeDocument/2006/relationships/slideLayout" Target="../slideLayouts/slideLayout399.xml"/><Relationship Id="rId450" Type="http://schemas.openxmlformats.org/officeDocument/2006/relationships/slideLayout" Target="../slideLayouts/slideLayout450.xml"/><Relationship Id="rId451" Type="http://schemas.openxmlformats.org/officeDocument/2006/relationships/slideLayout" Target="../slideLayouts/slideLayout451.xml"/><Relationship Id="rId452" Type="http://schemas.openxmlformats.org/officeDocument/2006/relationships/slideLayout" Target="../slideLayouts/slideLayout452.xml"/><Relationship Id="rId453" Type="http://schemas.openxmlformats.org/officeDocument/2006/relationships/slideLayout" Target="../slideLayouts/slideLayout453.xml"/><Relationship Id="rId454" Type="http://schemas.openxmlformats.org/officeDocument/2006/relationships/slideLayout" Target="../slideLayouts/slideLayout454.xml"/><Relationship Id="rId455" Type="http://schemas.openxmlformats.org/officeDocument/2006/relationships/slideLayout" Target="../slideLayouts/slideLayout455.xml"/><Relationship Id="rId456" Type="http://schemas.openxmlformats.org/officeDocument/2006/relationships/slideLayout" Target="../slideLayouts/slideLayout456.xml"/><Relationship Id="rId457" Type="http://schemas.openxmlformats.org/officeDocument/2006/relationships/slideLayout" Target="../slideLayouts/slideLayout457.xml"/><Relationship Id="rId458" Type="http://schemas.openxmlformats.org/officeDocument/2006/relationships/slideLayout" Target="../slideLayouts/slideLayout4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274639" y="246063"/>
            <a:ext cx="8594725" cy="6362700"/>
          </a:xfrm>
          <a:prstGeom prst="rect">
            <a:avLst/>
          </a:prstGeom>
          <a:solidFill>
            <a:srgbClr val="FD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92790"/>
            <a:ext cx="164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 b="0" i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2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71717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3307CE-971C-46AC-BE2B-D99A93D5AC5E}" type="datetime4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July 12, 2017</a:t>
            </a:fld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1" y="5991227"/>
            <a:ext cx="365125" cy="182563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71717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418ACD-2592-49C6-ABFA-115B47E5BD0B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20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2" r:id="rId25"/>
    <p:sldLayoutId id="2147484043" r:id="rId26"/>
    <p:sldLayoutId id="2147484044" r:id="rId27"/>
    <p:sldLayoutId id="2147484045" r:id="rId28"/>
    <p:sldLayoutId id="2147484046" r:id="rId29"/>
    <p:sldLayoutId id="2147484047" r:id="rId30"/>
    <p:sldLayoutId id="2147484048" r:id="rId31"/>
    <p:sldLayoutId id="2147484049" r:id="rId32"/>
    <p:sldLayoutId id="2147484050" r:id="rId33"/>
    <p:sldLayoutId id="2147484051" r:id="rId34"/>
    <p:sldLayoutId id="2147484052" r:id="rId35"/>
    <p:sldLayoutId id="2147484053" r:id="rId36"/>
    <p:sldLayoutId id="2147484054" r:id="rId37"/>
    <p:sldLayoutId id="2147484055" r:id="rId38"/>
    <p:sldLayoutId id="2147484056" r:id="rId39"/>
    <p:sldLayoutId id="2147484057" r:id="rId40"/>
    <p:sldLayoutId id="2147484058" r:id="rId41"/>
    <p:sldLayoutId id="2147484059" r:id="rId42"/>
    <p:sldLayoutId id="2147484060" r:id="rId43"/>
    <p:sldLayoutId id="2147484061" r:id="rId44"/>
    <p:sldLayoutId id="2147484062" r:id="rId45"/>
    <p:sldLayoutId id="2147484063" r:id="rId46"/>
    <p:sldLayoutId id="2147484064" r:id="rId47"/>
    <p:sldLayoutId id="2147484065" r:id="rId48"/>
    <p:sldLayoutId id="2147484066" r:id="rId49"/>
    <p:sldLayoutId id="2147484067" r:id="rId50"/>
    <p:sldLayoutId id="2147484068" r:id="rId51"/>
    <p:sldLayoutId id="2147484069" r:id="rId52"/>
    <p:sldLayoutId id="2147484070" r:id="rId53"/>
    <p:sldLayoutId id="2147484071" r:id="rId54"/>
    <p:sldLayoutId id="2147484072" r:id="rId55"/>
    <p:sldLayoutId id="2147484073" r:id="rId56"/>
    <p:sldLayoutId id="2147484074" r:id="rId57"/>
    <p:sldLayoutId id="2147484075" r:id="rId58"/>
    <p:sldLayoutId id="2147484076" r:id="rId59"/>
    <p:sldLayoutId id="2147484077" r:id="rId60"/>
    <p:sldLayoutId id="2147484078" r:id="rId61"/>
    <p:sldLayoutId id="2147484079" r:id="rId62"/>
    <p:sldLayoutId id="2147484080" r:id="rId63"/>
    <p:sldLayoutId id="2147484081" r:id="rId64"/>
    <p:sldLayoutId id="2147484082" r:id="rId65"/>
    <p:sldLayoutId id="2147484083" r:id="rId66"/>
    <p:sldLayoutId id="2147484084" r:id="rId67"/>
    <p:sldLayoutId id="2147484085" r:id="rId68"/>
    <p:sldLayoutId id="2147484086" r:id="rId69"/>
    <p:sldLayoutId id="2147484087" r:id="rId70"/>
    <p:sldLayoutId id="2147484088" r:id="rId71"/>
    <p:sldLayoutId id="2147484089" r:id="rId72"/>
    <p:sldLayoutId id="2147484090" r:id="rId73"/>
    <p:sldLayoutId id="2147484091" r:id="rId74"/>
    <p:sldLayoutId id="2147484092" r:id="rId75"/>
    <p:sldLayoutId id="2147484093" r:id="rId76"/>
    <p:sldLayoutId id="2147484094" r:id="rId77"/>
    <p:sldLayoutId id="2147484095" r:id="rId78"/>
    <p:sldLayoutId id="2147484096" r:id="rId79"/>
    <p:sldLayoutId id="2147484097" r:id="rId80"/>
    <p:sldLayoutId id="2147484098" r:id="rId81"/>
    <p:sldLayoutId id="2147484099" r:id="rId82"/>
    <p:sldLayoutId id="2147484100" r:id="rId83"/>
    <p:sldLayoutId id="2147484101" r:id="rId84"/>
    <p:sldLayoutId id="2147484102" r:id="rId85"/>
    <p:sldLayoutId id="2147484103" r:id="rId86"/>
    <p:sldLayoutId id="2147484104" r:id="rId87"/>
    <p:sldLayoutId id="2147484105" r:id="rId88"/>
    <p:sldLayoutId id="2147484106" r:id="rId89"/>
    <p:sldLayoutId id="2147484107" r:id="rId90"/>
    <p:sldLayoutId id="2147484108" r:id="rId91"/>
    <p:sldLayoutId id="2147484109" r:id="rId92"/>
    <p:sldLayoutId id="2147484110" r:id="rId93"/>
    <p:sldLayoutId id="2147484111" r:id="rId94"/>
    <p:sldLayoutId id="2147484112" r:id="rId95"/>
    <p:sldLayoutId id="2147484113" r:id="rId96"/>
    <p:sldLayoutId id="2147484114" r:id="rId97"/>
    <p:sldLayoutId id="2147484115" r:id="rId98"/>
    <p:sldLayoutId id="2147484116" r:id="rId99"/>
    <p:sldLayoutId id="2147484117" r:id="rId100"/>
    <p:sldLayoutId id="2147484118" r:id="rId101"/>
    <p:sldLayoutId id="2147484119" r:id="rId102"/>
    <p:sldLayoutId id="2147484120" r:id="rId103"/>
    <p:sldLayoutId id="2147484121" r:id="rId104"/>
    <p:sldLayoutId id="2147484122" r:id="rId105"/>
    <p:sldLayoutId id="2147484123" r:id="rId106"/>
    <p:sldLayoutId id="2147484124" r:id="rId107"/>
    <p:sldLayoutId id="2147484125" r:id="rId108"/>
    <p:sldLayoutId id="2147484126" r:id="rId109"/>
    <p:sldLayoutId id="2147484127" r:id="rId110"/>
    <p:sldLayoutId id="2147484128" r:id="rId111"/>
    <p:sldLayoutId id="2147484129" r:id="rId112"/>
    <p:sldLayoutId id="2147484130" r:id="rId113"/>
    <p:sldLayoutId id="2147484131" r:id="rId114"/>
    <p:sldLayoutId id="2147484132" r:id="rId115"/>
    <p:sldLayoutId id="2147484133" r:id="rId116"/>
    <p:sldLayoutId id="2147484134" r:id="rId117"/>
    <p:sldLayoutId id="2147484135" r:id="rId118"/>
    <p:sldLayoutId id="2147484136" r:id="rId119"/>
    <p:sldLayoutId id="2147484137" r:id="rId120"/>
    <p:sldLayoutId id="2147484138" r:id="rId121"/>
    <p:sldLayoutId id="2147484139" r:id="rId122"/>
    <p:sldLayoutId id="2147484140" r:id="rId123"/>
    <p:sldLayoutId id="2147484141" r:id="rId124"/>
    <p:sldLayoutId id="2147484142" r:id="rId125"/>
    <p:sldLayoutId id="2147484143" r:id="rId126"/>
    <p:sldLayoutId id="2147484144" r:id="rId127"/>
    <p:sldLayoutId id="2147484145" r:id="rId128"/>
    <p:sldLayoutId id="2147484146" r:id="rId129"/>
    <p:sldLayoutId id="2147484147" r:id="rId130"/>
    <p:sldLayoutId id="2147484148" r:id="rId131"/>
    <p:sldLayoutId id="2147484149" r:id="rId132"/>
    <p:sldLayoutId id="2147484150" r:id="rId133"/>
    <p:sldLayoutId id="2147484151" r:id="rId134"/>
    <p:sldLayoutId id="2147484152" r:id="rId135"/>
    <p:sldLayoutId id="2147484153" r:id="rId136"/>
    <p:sldLayoutId id="2147484154" r:id="rId137"/>
    <p:sldLayoutId id="2147484155" r:id="rId138"/>
    <p:sldLayoutId id="2147484156" r:id="rId139"/>
    <p:sldLayoutId id="2147484157" r:id="rId140"/>
    <p:sldLayoutId id="2147484158" r:id="rId141"/>
    <p:sldLayoutId id="2147484159" r:id="rId142"/>
    <p:sldLayoutId id="2147484160" r:id="rId143"/>
    <p:sldLayoutId id="2147484161" r:id="rId144"/>
    <p:sldLayoutId id="2147484162" r:id="rId145"/>
    <p:sldLayoutId id="2147484163" r:id="rId146"/>
    <p:sldLayoutId id="2147484164" r:id="rId147"/>
    <p:sldLayoutId id="2147484165" r:id="rId148"/>
    <p:sldLayoutId id="2147484166" r:id="rId149"/>
    <p:sldLayoutId id="2147484167" r:id="rId150"/>
    <p:sldLayoutId id="2147484168" r:id="rId151"/>
    <p:sldLayoutId id="2147484169" r:id="rId152"/>
    <p:sldLayoutId id="2147484170" r:id="rId153"/>
    <p:sldLayoutId id="2147484171" r:id="rId154"/>
    <p:sldLayoutId id="2147484172" r:id="rId155"/>
    <p:sldLayoutId id="2147484173" r:id="rId156"/>
    <p:sldLayoutId id="2147484174" r:id="rId157"/>
    <p:sldLayoutId id="2147484175" r:id="rId158"/>
    <p:sldLayoutId id="2147484176" r:id="rId159"/>
    <p:sldLayoutId id="2147484177" r:id="rId160"/>
    <p:sldLayoutId id="2147484178" r:id="rId161"/>
    <p:sldLayoutId id="2147484179" r:id="rId162"/>
    <p:sldLayoutId id="2147484180" r:id="rId163"/>
    <p:sldLayoutId id="2147484181" r:id="rId164"/>
    <p:sldLayoutId id="2147484182" r:id="rId165"/>
    <p:sldLayoutId id="2147484183" r:id="rId166"/>
    <p:sldLayoutId id="2147484184" r:id="rId167"/>
    <p:sldLayoutId id="2147484185" r:id="rId168"/>
    <p:sldLayoutId id="2147484186" r:id="rId169"/>
    <p:sldLayoutId id="2147484187" r:id="rId170"/>
    <p:sldLayoutId id="2147484188" r:id="rId171"/>
    <p:sldLayoutId id="2147484189" r:id="rId172"/>
    <p:sldLayoutId id="2147484190" r:id="rId173"/>
    <p:sldLayoutId id="2147484191" r:id="rId174"/>
    <p:sldLayoutId id="2147484192" r:id="rId175"/>
    <p:sldLayoutId id="2147484193" r:id="rId176"/>
    <p:sldLayoutId id="2147484194" r:id="rId177"/>
    <p:sldLayoutId id="2147484195" r:id="rId178"/>
    <p:sldLayoutId id="2147484196" r:id="rId179"/>
    <p:sldLayoutId id="2147484197" r:id="rId180"/>
    <p:sldLayoutId id="2147484198" r:id="rId181"/>
    <p:sldLayoutId id="2147484199" r:id="rId182"/>
    <p:sldLayoutId id="2147484200" r:id="rId183"/>
    <p:sldLayoutId id="2147484201" r:id="rId184"/>
    <p:sldLayoutId id="2147484202" r:id="rId185"/>
    <p:sldLayoutId id="2147484203" r:id="rId186"/>
    <p:sldLayoutId id="2147484204" r:id="rId187"/>
    <p:sldLayoutId id="2147484205" r:id="rId188"/>
    <p:sldLayoutId id="2147484206" r:id="rId189"/>
    <p:sldLayoutId id="2147484207" r:id="rId190"/>
    <p:sldLayoutId id="2147484208" r:id="rId191"/>
    <p:sldLayoutId id="2147484209" r:id="rId192"/>
    <p:sldLayoutId id="2147484210" r:id="rId193"/>
    <p:sldLayoutId id="2147484211" r:id="rId194"/>
    <p:sldLayoutId id="2147484212" r:id="rId195"/>
    <p:sldLayoutId id="2147484213" r:id="rId196"/>
    <p:sldLayoutId id="2147484214" r:id="rId197"/>
    <p:sldLayoutId id="2147484215" r:id="rId198"/>
    <p:sldLayoutId id="2147484216" r:id="rId199"/>
    <p:sldLayoutId id="2147484217" r:id="rId200"/>
    <p:sldLayoutId id="2147484218" r:id="rId201"/>
    <p:sldLayoutId id="2147484219" r:id="rId202"/>
    <p:sldLayoutId id="2147484220" r:id="rId203"/>
    <p:sldLayoutId id="2147484221" r:id="rId204"/>
    <p:sldLayoutId id="2147484222" r:id="rId205"/>
    <p:sldLayoutId id="2147484223" r:id="rId206"/>
    <p:sldLayoutId id="2147484224" r:id="rId207"/>
    <p:sldLayoutId id="2147484225" r:id="rId208"/>
    <p:sldLayoutId id="2147484226" r:id="rId209"/>
    <p:sldLayoutId id="2147484227" r:id="rId210"/>
    <p:sldLayoutId id="2147484228" r:id="rId211"/>
    <p:sldLayoutId id="2147484229" r:id="rId212"/>
    <p:sldLayoutId id="2147484230" r:id="rId213"/>
    <p:sldLayoutId id="2147484231" r:id="rId214"/>
    <p:sldLayoutId id="2147484232" r:id="rId215"/>
    <p:sldLayoutId id="2147484233" r:id="rId216"/>
    <p:sldLayoutId id="2147484234" r:id="rId217"/>
    <p:sldLayoutId id="2147484235" r:id="rId218"/>
    <p:sldLayoutId id="2147484236" r:id="rId219"/>
    <p:sldLayoutId id="2147484237" r:id="rId220"/>
    <p:sldLayoutId id="2147484238" r:id="rId221"/>
    <p:sldLayoutId id="2147484239" r:id="rId222"/>
    <p:sldLayoutId id="2147484240" r:id="rId223"/>
    <p:sldLayoutId id="2147484241" r:id="rId224"/>
    <p:sldLayoutId id="2147484242" r:id="rId225"/>
    <p:sldLayoutId id="2147484243" r:id="rId226"/>
    <p:sldLayoutId id="2147484244" r:id="rId227"/>
    <p:sldLayoutId id="2147484245" r:id="rId228"/>
    <p:sldLayoutId id="2147484246" r:id="rId229"/>
    <p:sldLayoutId id="2147484247" r:id="rId230"/>
    <p:sldLayoutId id="2147484248" r:id="rId231"/>
    <p:sldLayoutId id="2147484249" r:id="rId232"/>
    <p:sldLayoutId id="2147484250" r:id="rId233"/>
    <p:sldLayoutId id="2147484251" r:id="rId234"/>
    <p:sldLayoutId id="2147484252" r:id="rId235"/>
    <p:sldLayoutId id="2147484253" r:id="rId236"/>
    <p:sldLayoutId id="2147484254" r:id="rId237"/>
    <p:sldLayoutId id="2147484255" r:id="rId238"/>
    <p:sldLayoutId id="2147484256" r:id="rId239"/>
    <p:sldLayoutId id="2147484257" r:id="rId240"/>
    <p:sldLayoutId id="2147484258" r:id="rId241"/>
    <p:sldLayoutId id="2147484259" r:id="rId242"/>
    <p:sldLayoutId id="2147484260" r:id="rId243"/>
    <p:sldLayoutId id="2147484261" r:id="rId244"/>
    <p:sldLayoutId id="2147484262" r:id="rId245"/>
    <p:sldLayoutId id="2147484263" r:id="rId246"/>
    <p:sldLayoutId id="2147484264" r:id="rId247"/>
    <p:sldLayoutId id="2147484265" r:id="rId248"/>
    <p:sldLayoutId id="2147484266" r:id="rId249"/>
    <p:sldLayoutId id="2147484267" r:id="rId250"/>
    <p:sldLayoutId id="2147484268" r:id="rId251"/>
    <p:sldLayoutId id="2147484269" r:id="rId252"/>
    <p:sldLayoutId id="2147484270" r:id="rId253"/>
    <p:sldLayoutId id="2147484271" r:id="rId254"/>
    <p:sldLayoutId id="2147484272" r:id="rId255"/>
    <p:sldLayoutId id="2147484273" r:id="rId256"/>
    <p:sldLayoutId id="2147484274" r:id="rId257"/>
    <p:sldLayoutId id="2147484275" r:id="rId258"/>
    <p:sldLayoutId id="2147484276" r:id="rId259"/>
    <p:sldLayoutId id="2147484277" r:id="rId260"/>
    <p:sldLayoutId id="2147484278" r:id="rId261"/>
    <p:sldLayoutId id="2147484279" r:id="rId262"/>
    <p:sldLayoutId id="2147484280" r:id="rId263"/>
    <p:sldLayoutId id="2147484281" r:id="rId264"/>
    <p:sldLayoutId id="2147484282" r:id="rId265"/>
    <p:sldLayoutId id="2147484283" r:id="rId266"/>
    <p:sldLayoutId id="2147484284" r:id="rId267"/>
    <p:sldLayoutId id="2147484285" r:id="rId268"/>
    <p:sldLayoutId id="2147484286" r:id="rId269"/>
    <p:sldLayoutId id="2147484287" r:id="rId270"/>
    <p:sldLayoutId id="2147484288" r:id="rId271"/>
    <p:sldLayoutId id="2147484289" r:id="rId272"/>
    <p:sldLayoutId id="2147484290" r:id="rId273"/>
    <p:sldLayoutId id="2147484291" r:id="rId274"/>
    <p:sldLayoutId id="2147484292" r:id="rId275"/>
    <p:sldLayoutId id="2147484293" r:id="rId276"/>
    <p:sldLayoutId id="2147484294" r:id="rId277"/>
    <p:sldLayoutId id="2147484295" r:id="rId278"/>
    <p:sldLayoutId id="2147484296" r:id="rId279"/>
    <p:sldLayoutId id="2147484297" r:id="rId280"/>
    <p:sldLayoutId id="2147484298" r:id="rId281"/>
    <p:sldLayoutId id="2147484299" r:id="rId282"/>
    <p:sldLayoutId id="2147484300" r:id="rId283"/>
    <p:sldLayoutId id="2147484301" r:id="rId284"/>
    <p:sldLayoutId id="2147484302" r:id="rId285"/>
    <p:sldLayoutId id="2147484303" r:id="rId286"/>
    <p:sldLayoutId id="2147484304" r:id="rId287"/>
    <p:sldLayoutId id="2147484305" r:id="rId288"/>
    <p:sldLayoutId id="2147484306" r:id="rId289"/>
    <p:sldLayoutId id="2147484307" r:id="rId290"/>
    <p:sldLayoutId id="2147484308" r:id="rId291"/>
    <p:sldLayoutId id="2147484309" r:id="rId292"/>
    <p:sldLayoutId id="2147484310" r:id="rId293"/>
    <p:sldLayoutId id="2147484311" r:id="rId294"/>
    <p:sldLayoutId id="2147484312" r:id="rId295"/>
    <p:sldLayoutId id="2147484313" r:id="rId296"/>
    <p:sldLayoutId id="2147484314" r:id="rId297"/>
    <p:sldLayoutId id="2147484315" r:id="rId298"/>
    <p:sldLayoutId id="2147484316" r:id="rId299"/>
    <p:sldLayoutId id="2147484317" r:id="rId300"/>
    <p:sldLayoutId id="2147484318" r:id="rId301"/>
    <p:sldLayoutId id="2147484319" r:id="rId302"/>
    <p:sldLayoutId id="2147484320" r:id="rId303"/>
    <p:sldLayoutId id="2147484321" r:id="rId304"/>
    <p:sldLayoutId id="2147484322" r:id="rId305"/>
    <p:sldLayoutId id="2147484323" r:id="rId306"/>
    <p:sldLayoutId id="2147484324" r:id="rId307"/>
    <p:sldLayoutId id="2147484325" r:id="rId308"/>
    <p:sldLayoutId id="2147484326" r:id="rId309"/>
    <p:sldLayoutId id="2147484327" r:id="rId310"/>
    <p:sldLayoutId id="2147484328" r:id="rId311"/>
    <p:sldLayoutId id="2147484329" r:id="rId312"/>
    <p:sldLayoutId id="2147484330" r:id="rId313"/>
    <p:sldLayoutId id="2147484331" r:id="rId314"/>
    <p:sldLayoutId id="2147484332" r:id="rId315"/>
    <p:sldLayoutId id="2147484333" r:id="rId316"/>
    <p:sldLayoutId id="2147484334" r:id="rId317"/>
    <p:sldLayoutId id="2147484335" r:id="rId318"/>
    <p:sldLayoutId id="2147484336" r:id="rId319"/>
    <p:sldLayoutId id="2147484337" r:id="rId320"/>
    <p:sldLayoutId id="2147484338" r:id="rId321"/>
    <p:sldLayoutId id="2147484339" r:id="rId322"/>
    <p:sldLayoutId id="2147484340" r:id="rId323"/>
    <p:sldLayoutId id="2147484341" r:id="rId324"/>
    <p:sldLayoutId id="2147484342" r:id="rId325"/>
    <p:sldLayoutId id="2147484343" r:id="rId326"/>
    <p:sldLayoutId id="2147484344" r:id="rId327"/>
    <p:sldLayoutId id="2147484345" r:id="rId328"/>
    <p:sldLayoutId id="2147484346" r:id="rId329"/>
    <p:sldLayoutId id="2147484347" r:id="rId330"/>
    <p:sldLayoutId id="2147484348" r:id="rId331"/>
    <p:sldLayoutId id="2147484349" r:id="rId332"/>
    <p:sldLayoutId id="2147484350" r:id="rId333"/>
    <p:sldLayoutId id="2147484351" r:id="rId334"/>
    <p:sldLayoutId id="2147484352" r:id="rId335"/>
    <p:sldLayoutId id="2147484353" r:id="rId336"/>
    <p:sldLayoutId id="2147484354" r:id="rId337"/>
    <p:sldLayoutId id="2147484355" r:id="rId338"/>
    <p:sldLayoutId id="2147484356" r:id="rId339"/>
    <p:sldLayoutId id="2147484357" r:id="rId340"/>
    <p:sldLayoutId id="2147484358" r:id="rId341"/>
    <p:sldLayoutId id="2147484359" r:id="rId342"/>
    <p:sldLayoutId id="2147484360" r:id="rId343"/>
    <p:sldLayoutId id="2147484361" r:id="rId344"/>
    <p:sldLayoutId id="2147484362" r:id="rId345"/>
    <p:sldLayoutId id="2147484363" r:id="rId346"/>
    <p:sldLayoutId id="2147484364" r:id="rId347"/>
    <p:sldLayoutId id="2147484365" r:id="rId348"/>
    <p:sldLayoutId id="2147484366" r:id="rId349"/>
    <p:sldLayoutId id="2147484367" r:id="rId350"/>
    <p:sldLayoutId id="2147484368" r:id="rId351"/>
    <p:sldLayoutId id="2147484369" r:id="rId352"/>
    <p:sldLayoutId id="2147484370" r:id="rId353"/>
    <p:sldLayoutId id="2147484371" r:id="rId354"/>
    <p:sldLayoutId id="2147484372" r:id="rId355"/>
    <p:sldLayoutId id="2147484373" r:id="rId356"/>
    <p:sldLayoutId id="2147484374" r:id="rId357"/>
    <p:sldLayoutId id="2147484375" r:id="rId358"/>
    <p:sldLayoutId id="2147484376" r:id="rId359"/>
    <p:sldLayoutId id="2147484377" r:id="rId360"/>
    <p:sldLayoutId id="2147484378" r:id="rId361"/>
    <p:sldLayoutId id="2147484379" r:id="rId362"/>
    <p:sldLayoutId id="2147484380" r:id="rId363"/>
    <p:sldLayoutId id="2147484381" r:id="rId364"/>
    <p:sldLayoutId id="2147484382" r:id="rId365"/>
    <p:sldLayoutId id="2147484383" r:id="rId366"/>
    <p:sldLayoutId id="2147484384" r:id="rId367"/>
    <p:sldLayoutId id="2147484385" r:id="rId368"/>
    <p:sldLayoutId id="2147484386" r:id="rId369"/>
    <p:sldLayoutId id="2147484387" r:id="rId370"/>
    <p:sldLayoutId id="2147484388" r:id="rId371"/>
    <p:sldLayoutId id="2147484389" r:id="rId372"/>
    <p:sldLayoutId id="2147484390" r:id="rId373"/>
    <p:sldLayoutId id="2147484391" r:id="rId374"/>
    <p:sldLayoutId id="2147484392" r:id="rId375"/>
    <p:sldLayoutId id="2147484393" r:id="rId376"/>
    <p:sldLayoutId id="2147484394" r:id="rId377"/>
    <p:sldLayoutId id="2147484395" r:id="rId378"/>
    <p:sldLayoutId id="2147484396" r:id="rId379"/>
    <p:sldLayoutId id="2147484397" r:id="rId380"/>
    <p:sldLayoutId id="2147484398" r:id="rId381"/>
    <p:sldLayoutId id="2147484399" r:id="rId382"/>
    <p:sldLayoutId id="2147484400" r:id="rId383"/>
    <p:sldLayoutId id="2147484401" r:id="rId384"/>
    <p:sldLayoutId id="2147484402" r:id="rId385"/>
    <p:sldLayoutId id="2147484403" r:id="rId386"/>
    <p:sldLayoutId id="2147484404" r:id="rId387"/>
    <p:sldLayoutId id="2147484405" r:id="rId388"/>
    <p:sldLayoutId id="2147484406" r:id="rId389"/>
    <p:sldLayoutId id="2147484407" r:id="rId390"/>
    <p:sldLayoutId id="2147484408" r:id="rId391"/>
    <p:sldLayoutId id="2147484409" r:id="rId392"/>
    <p:sldLayoutId id="2147484410" r:id="rId393"/>
    <p:sldLayoutId id="2147484411" r:id="rId394"/>
    <p:sldLayoutId id="2147484412" r:id="rId395"/>
    <p:sldLayoutId id="2147484413" r:id="rId396"/>
    <p:sldLayoutId id="2147484414" r:id="rId397"/>
    <p:sldLayoutId id="2147484415" r:id="rId398"/>
    <p:sldLayoutId id="2147484416" r:id="rId399"/>
    <p:sldLayoutId id="2147484417" r:id="rId400"/>
    <p:sldLayoutId id="2147484418" r:id="rId401"/>
    <p:sldLayoutId id="2147484419" r:id="rId402"/>
    <p:sldLayoutId id="2147484420" r:id="rId403"/>
    <p:sldLayoutId id="2147484421" r:id="rId404"/>
    <p:sldLayoutId id="2147484422" r:id="rId405"/>
    <p:sldLayoutId id="2147484423" r:id="rId406"/>
    <p:sldLayoutId id="2147484424" r:id="rId407"/>
    <p:sldLayoutId id="2147484425" r:id="rId408"/>
    <p:sldLayoutId id="2147484426" r:id="rId409"/>
    <p:sldLayoutId id="2147484427" r:id="rId410"/>
    <p:sldLayoutId id="2147484428" r:id="rId411"/>
    <p:sldLayoutId id="2147484429" r:id="rId412"/>
    <p:sldLayoutId id="2147484430" r:id="rId413"/>
    <p:sldLayoutId id="2147484431" r:id="rId414"/>
    <p:sldLayoutId id="2147484432" r:id="rId415"/>
    <p:sldLayoutId id="2147484433" r:id="rId416"/>
    <p:sldLayoutId id="2147484434" r:id="rId417"/>
    <p:sldLayoutId id="2147484435" r:id="rId418"/>
    <p:sldLayoutId id="2147484436" r:id="rId419"/>
    <p:sldLayoutId id="2147484437" r:id="rId420"/>
    <p:sldLayoutId id="2147484438" r:id="rId421"/>
    <p:sldLayoutId id="2147484439" r:id="rId422"/>
    <p:sldLayoutId id="2147484440" r:id="rId423"/>
    <p:sldLayoutId id="2147484441" r:id="rId424"/>
    <p:sldLayoutId id="2147484442" r:id="rId425"/>
    <p:sldLayoutId id="2147484443" r:id="rId426"/>
    <p:sldLayoutId id="2147484444" r:id="rId427"/>
    <p:sldLayoutId id="2147484445" r:id="rId428"/>
    <p:sldLayoutId id="2147484446" r:id="rId429"/>
    <p:sldLayoutId id="2147484447" r:id="rId430"/>
    <p:sldLayoutId id="2147484448" r:id="rId431"/>
    <p:sldLayoutId id="2147484449" r:id="rId432"/>
    <p:sldLayoutId id="2147484450" r:id="rId433"/>
    <p:sldLayoutId id="2147484451" r:id="rId434"/>
    <p:sldLayoutId id="2147484452" r:id="rId435"/>
    <p:sldLayoutId id="2147484453" r:id="rId436"/>
    <p:sldLayoutId id="2147484454" r:id="rId437"/>
    <p:sldLayoutId id="2147484455" r:id="rId438"/>
    <p:sldLayoutId id="2147484456" r:id="rId439"/>
    <p:sldLayoutId id="2147484457" r:id="rId440"/>
    <p:sldLayoutId id="2147484458" r:id="rId441"/>
    <p:sldLayoutId id="2147484459" r:id="rId442"/>
    <p:sldLayoutId id="2147484460" r:id="rId443"/>
    <p:sldLayoutId id="2147484461" r:id="rId444"/>
    <p:sldLayoutId id="2147484462" r:id="rId445"/>
    <p:sldLayoutId id="2147484463" r:id="rId446"/>
    <p:sldLayoutId id="2147484464" r:id="rId447"/>
    <p:sldLayoutId id="2147484465" r:id="rId448"/>
    <p:sldLayoutId id="2147484466" r:id="rId449"/>
    <p:sldLayoutId id="2147484467" r:id="rId450"/>
    <p:sldLayoutId id="2147484468" r:id="rId451"/>
    <p:sldLayoutId id="2147484469" r:id="rId452"/>
    <p:sldLayoutId id="2147484470" r:id="rId453"/>
    <p:sldLayoutId id="2147484471" r:id="rId454"/>
    <p:sldLayoutId id="2147484472" r:id="rId455"/>
    <p:sldLayoutId id="2147484473" r:id="rId456"/>
    <p:sldLayoutId id="2147484474" r:id="rId457"/>
    <p:sldLayoutId id="2147484475" r:id="rId458"/>
    <p:sldLayoutId id="2147484476" r:id="rId459"/>
    <p:sldLayoutId id="2147484477" r:id="rId460"/>
    <p:sldLayoutId id="2147484478" r:id="rId461"/>
    <p:sldLayoutId id="2147484479" r:id="rId462"/>
    <p:sldLayoutId id="2147484480" r:id="rId463"/>
    <p:sldLayoutId id="2147484481" r:id="rId464"/>
    <p:sldLayoutId id="2147484482" r:id="rId465"/>
    <p:sldLayoutId id="2147484483" r:id="rId466"/>
    <p:sldLayoutId id="2147484484" r:id="rId467"/>
    <p:sldLayoutId id="2147484485" r:id="rId468"/>
    <p:sldLayoutId id="2147484486" r:id="rId469"/>
    <p:sldLayoutId id="2147484487" r:id="rId470"/>
    <p:sldLayoutId id="2147484488" r:id="rId471"/>
    <p:sldLayoutId id="2147484489" r:id="rId472"/>
    <p:sldLayoutId id="2147484490" r:id="rId473"/>
    <p:sldLayoutId id="2147484491" r:id="rId474"/>
    <p:sldLayoutId id="2147484492" r:id="rId475"/>
    <p:sldLayoutId id="2147484493" r:id="rId476"/>
    <p:sldLayoutId id="2147484494" r:id="rId477"/>
    <p:sldLayoutId id="2147484495" r:id="rId478"/>
    <p:sldLayoutId id="2147484496" r:id="rId479"/>
    <p:sldLayoutId id="2147484497" r:id="rId480"/>
    <p:sldLayoutId id="2147484498" r:id="rId481"/>
    <p:sldLayoutId id="2147484499" r:id="rId482"/>
    <p:sldLayoutId id="2147484500" r:id="rId483"/>
    <p:sldLayoutId id="2147484501" r:id="rId484"/>
    <p:sldLayoutId id="2147484502" r:id="rId485"/>
    <p:sldLayoutId id="2147484503" r:id="rId486"/>
    <p:sldLayoutId id="2147484504" r:id="rId487"/>
    <p:sldLayoutId id="2147484505" r:id="rId488"/>
    <p:sldLayoutId id="2147484506" r:id="rId489"/>
    <p:sldLayoutId id="2147484507" r:id="rId490"/>
    <p:sldLayoutId id="2147484508" r:id="rId491"/>
    <p:sldLayoutId id="2147484509" r:id="rId492"/>
    <p:sldLayoutId id="2147484510" r:id="rId493"/>
    <p:sldLayoutId id="2147484511" r:id="rId494"/>
    <p:sldLayoutId id="2147484512" r:id="rId495"/>
    <p:sldLayoutId id="2147484513" r:id="rId496"/>
    <p:sldLayoutId id="2147484514" r:id="rId497"/>
    <p:sldLayoutId id="2147484515" r:id="rId498"/>
    <p:sldLayoutId id="2147484516" r:id="rId499"/>
    <p:sldLayoutId id="2147484517" r:id="rId500"/>
    <p:sldLayoutId id="2147484518" r:id="rId501"/>
    <p:sldLayoutId id="2147484519" r:id="rId502"/>
    <p:sldLayoutId id="2147484520" r:id="rId503"/>
    <p:sldLayoutId id="2147484521" r:id="rId504"/>
    <p:sldLayoutId id="2147484522" r:id="rId505"/>
    <p:sldLayoutId id="2147484523" r:id="rId506"/>
    <p:sldLayoutId id="2147484524" r:id="rId507"/>
    <p:sldLayoutId id="2147484525" r:id="rId508"/>
    <p:sldLayoutId id="2147484526" r:id="rId509"/>
    <p:sldLayoutId id="2147484527" r:id="rId510"/>
    <p:sldLayoutId id="2147484528" r:id="rId511"/>
    <p:sldLayoutId id="2147484529" r:id="rId512"/>
    <p:sldLayoutId id="2147484530" r:id="rId513"/>
    <p:sldLayoutId id="2147484531" r:id="rId514"/>
    <p:sldLayoutId id="2147484532" r:id="rId515"/>
    <p:sldLayoutId id="2147484533" r:id="rId516"/>
    <p:sldLayoutId id="2147484534" r:id="rId517"/>
    <p:sldLayoutId id="2147484535" r:id="rId5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lang="en-US" sz="1800" b="1" kern="1200" dirty="0">
          <a:solidFill>
            <a:srgbClr val="595959"/>
          </a:solidFill>
          <a:latin typeface="Cambria"/>
          <a:ea typeface="MS PGothic" panose="020B0600070205080204" pitchFamily="34" charset="-128"/>
          <a:cs typeface="Cambria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anose="02040503050406030204" pitchFamily="18" charset="0"/>
          <a:ea typeface="MS PGothic" panose="020B0600070205080204" pitchFamily="34" charset="-128"/>
          <a:cs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anose="02040503050406030204" pitchFamily="18" charset="0"/>
          <a:ea typeface="MS PGothic" panose="020B0600070205080204" pitchFamily="34" charset="-128"/>
          <a:cs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anose="02040503050406030204" pitchFamily="18" charset="0"/>
          <a:ea typeface="MS PGothic" panose="020B0600070205080204" pitchFamily="34" charset="-128"/>
          <a:cs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anose="02040503050406030204" pitchFamily="18" charset="0"/>
          <a:ea typeface="MS PGothic" panose="020B0600070205080204" pitchFamily="34" charset="-128"/>
          <a:cs typeface="Cambria" panose="02040503050406030204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175022" indent="-175022" algn="l" rtl="0" fontAlgn="base">
        <a:spcBef>
          <a:spcPct val="20000"/>
        </a:spcBef>
        <a:spcAft>
          <a:spcPct val="0"/>
        </a:spcAft>
        <a:defRPr lang="en-US" sz="1800" kern="1200" dirty="0">
          <a:solidFill>
            <a:srgbClr val="595959"/>
          </a:solidFill>
          <a:latin typeface="Calibri"/>
          <a:ea typeface="MS PGothic" panose="020B0600070205080204" pitchFamily="34" charset="-128"/>
          <a:cs typeface="Calibri"/>
        </a:defRPr>
      </a:lvl1pPr>
      <a:lvl2pPr marL="345281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anose="020B0600070205080204" pitchFamily="34" charset="-128"/>
          <a:cs typeface="Calibri"/>
        </a:defRPr>
      </a:lvl2pPr>
      <a:lvl3pPr marL="515541" indent="-171450" algn="l" rtl="0" fontAlgn="base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MS PGothic" panose="020B0600070205080204" pitchFamily="34" charset="-128"/>
          <a:cs typeface="Calibri"/>
        </a:defRPr>
      </a:lvl3pPr>
      <a:lvl4pPr marL="691754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anose="020B0600070205080204" pitchFamily="34" charset="-128"/>
          <a:cs typeface="Calibri"/>
        </a:defRPr>
      </a:lvl4pPr>
      <a:lvl5pPr marL="852488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595959"/>
          </a:solidFill>
          <a:latin typeface="Calibri"/>
          <a:ea typeface="MS PGothic" panose="020B0600070205080204" pitchFamily="34" charset="-128"/>
          <a:cs typeface="Calibri"/>
        </a:defRPr>
      </a:lvl5pPr>
      <a:lvl6pPr marL="1671638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14538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357438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700338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1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34530" name="Title 1"/>
          <p:cNvSpPr>
            <a:spLocks noGrp="1"/>
          </p:cNvSpPr>
          <p:nvPr>
            <p:ph type="ctrTitle"/>
          </p:nvPr>
        </p:nvSpPr>
        <p:spPr>
          <a:xfrm>
            <a:off x="2740819" y="611077"/>
            <a:ext cx="4800600" cy="1028700"/>
          </a:xfrm>
        </p:spPr>
        <p:txBody>
          <a:bodyPr/>
          <a:lstStyle/>
          <a:p>
            <a:r>
              <a:rPr altLang="en-US" smtClean="0">
                <a:latin typeface="Cambria" panose="02040503050406030204" pitchFamily="18" charset="0"/>
                <a:cs typeface="Cambria" panose="02040503050406030204" pitchFamily="18" charset="0"/>
              </a:rPr>
              <a:t>Module 1: What is Fire?</a:t>
            </a:r>
            <a:endParaRPr altLang="en-US" dirty="0" smtClean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752" y="1057943"/>
            <a:ext cx="4800600" cy="342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b="1" dirty="0" smtClean="0">
                <a:latin typeface="Cambria" panose="02040503050406030204" pitchFamily="18" charset="0"/>
              </a:rPr>
              <a:t>FIRE SCIENCES CORE CURRICULUM</a:t>
            </a:r>
            <a:endParaRPr b="1" dirty="0">
              <a:latin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53" y="1899644"/>
            <a:ext cx="6900341" cy="4913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1" y="2034039"/>
            <a:ext cx="6067165" cy="455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 BEHAVIOR TRIANGLE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233652"/>
            <a:ext cx="4164330" cy="3197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80998" y="5557426"/>
            <a:ext cx="7529512" cy="8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b="1" kern="1200" dirty="0">
                <a:solidFill>
                  <a:srgbClr val="595959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algn="ctr">
              <a:defRPr/>
            </a:pPr>
            <a:r>
              <a:rPr lang="en-US" sz="2400" b="0" dirty="0" smtClean="0">
                <a:latin typeface="+mn-lt"/>
                <a:ea typeface="Leitura Sans Grot 4" charset="0"/>
                <a:cs typeface="Leitura Sans Grot 4" charset="0"/>
              </a:rPr>
              <a:t>Amount of heat (energy) given off by a forest or structure fire at a specific point in time. </a:t>
            </a:r>
            <a:endParaRPr lang="en-US" sz="2400" b="0" dirty="0">
              <a:solidFill>
                <a:srgbClr val="FF0000"/>
              </a:solidFill>
              <a:latin typeface="+mn-lt"/>
              <a:ea typeface="Leitura Sans Grot 4" charset="0"/>
              <a:cs typeface="Leitura Sans Grot 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8" y="2233653"/>
            <a:ext cx="4489519" cy="3197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 INTENSITY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>
          <a:xfrm>
            <a:off x="4715857" y="1995206"/>
            <a:ext cx="4428143" cy="2978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420" y="4976361"/>
            <a:ext cx="385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Leitura Sans Grot 4" charset="0"/>
                <a:cs typeface="Leitura Sans Grot 4" charset="0"/>
              </a:rPr>
              <a:t>LOW Severity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8453" y="4970680"/>
            <a:ext cx="382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Leitura Sans Grot 4" charset="0"/>
                <a:cs typeface="Leitura Sans Grot 4" charset="0"/>
              </a:rPr>
              <a:t>HIGH Severity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174951" y="1995206"/>
            <a:ext cx="4423474" cy="296248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511224" y="5953937"/>
            <a:ext cx="62815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b="1" kern="1200" dirty="0">
                <a:solidFill>
                  <a:srgbClr val="595959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  <a:ea typeface="Leitura Sans Grot 4" charset="0"/>
                <a:cs typeface="Leitura Sans Grot 4" charset="0"/>
              </a:rPr>
              <a:t>A product of fire intensity and residence time</a:t>
            </a:r>
            <a:endParaRPr lang="en-US" sz="2400" b="0" dirty="0">
              <a:solidFill>
                <a:srgbClr val="FF0000"/>
              </a:solidFill>
              <a:latin typeface="+mn-lt"/>
              <a:ea typeface="Leitura Sans Grot 4" charset="0"/>
              <a:cs typeface="Leitura Sans Grot 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 SEVERITY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45" y="1660839"/>
            <a:ext cx="2116129" cy="3083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605" y="4906975"/>
            <a:ext cx="87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concludes Module 1 training. </a:t>
            </a:r>
          </a:p>
        </p:txBody>
      </p:sp>
    </p:spTree>
    <p:extLst>
      <p:ext uri="{BB962C8B-B14F-4D97-AF65-F5344CB8AC3E}">
        <p14:creationId xmlns:p14="http://schemas.microsoft.com/office/powerpoint/2010/main" val="37669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1002320" cy="105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LEARNING OBJECTIVES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" y="1931104"/>
            <a:ext cx="7571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wildland fire history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the influence that fire has had on cultural mythology around the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Know that fire is part of a chemical reaction called combustion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Know the components of the fire triangle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Know the difference between fire intensity and fire severity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1002320" cy="105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WILDLAND FIRE HISTORY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6" y="1889031"/>
            <a:ext cx="4173887" cy="3130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0465" y="5152083"/>
            <a:ext cx="626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ea typeface="Leitura Sans Grot 3" charset="0"/>
                <a:cs typeface="Leitura Sans Grot 3" charset="0"/>
              </a:rPr>
              <a:t>“The agent by which fire was first brought down to earth and made available to mortal man was lightning. To this source every hearth owes its flames</a:t>
            </a:r>
            <a:r>
              <a:rPr lang="en-US" i="1" dirty="0" smtClean="0">
                <a:solidFill>
                  <a:srgbClr val="000000"/>
                </a:solidFill>
                <a:ea typeface="Leitura Sans Grot 3" charset="0"/>
                <a:cs typeface="Leitura Sans Grot 3" charset="0"/>
              </a:rPr>
              <a:t>.”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ea typeface="Leitura Sans Grot 3" charset="0"/>
                <a:cs typeface="Leitura Sans Grot 3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ea typeface="Leitura Sans Grot 4" charset="0"/>
                <a:cs typeface="Leitura Sans Grot 4" charset="0"/>
              </a:rPr>
              <a:t>—Lucretius, De </a:t>
            </a:r>
            <a:r>
              <a:rPr lang="en-US" dirty="0">
                <a:solidFill>
                  <a:srgbClr val="000000"/>
                </a:solidFill>
                <a:ea typeface="Leitura Sans Grot 4" charset="0"/>
                <a:cs typeface="Leitura Sans Grot 4" charset="0"/>
              </a:rPr>
              <a:t>Rerum Natura, 50 B.C.</a:t>
            </a:r>
            <a:endParaRPr lang="en-US" dirty="0">
              <a:ea typeface="Leitura Sans Grot 4" charset="0"/>
              <a:cs typeface="Leitura Sans Grot 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63" y="1893205"/>
            <a:ext cx="4194203" cy="435632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59" r="213"/>
          <a:stretch/>
        </p:blipFill>
        <p:spPr>
          <a:xfrm>
            <a:off x="5239796" y="2067973"/>
            <a:ext cx="2828166" cy="378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5" y="2280600"/>
            <a:ext cx="2858151" cy="3334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WILDLAND FIRE HISTORY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2023958"/>
            <a:ext cx="4050585" cy="274721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10" y="2023958"/>
            <a:ext cx="4120828" cy="2747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5056400"/>
            <a:ext cx="8538919" cy="65000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9" name="Rectangle 1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WILDLAND FIRE HISTORY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018" y="5842337"/>
            <a:ext cx="405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Ice core analysis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Dendrochronology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Sediment cores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6292158"/>
            <a:ext cx="619244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b="1" kern="1200" dirty="0">
                <a:solidFill>
                  <a:srgbClr val="595959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2100" b="0" dirty="0" smtClean="0">
                <a:latin typeface="+mn-lt"/>
                <a:ea typeface="Leitura Sans Grot 4" charset="0"/>
                <a:cs typeface="Leitura Sans Grot 4" charset="0"/>
              </a:rPr>
              <a:t>“Fire does not imply death, but rather change.” </a:t>
            </a:r>
            <a:endParaRPr lang="en-US" sz="2100" b="0" dirty="0">
              <a:solidFill>
                <a:srgbClr val="FF0000"/>
              </a:solidFill>
              <a:latin typeface="+mn-lt"/>
              <a:ea typeface="Leitura Sans Grot 4" charset="0"/>
              <a:cs typeface="Leitura Sans Grot 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3725502"/>
            <a:ext cx="1994156" cy="3014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74" y="1923482"/>
            <a:ext cx="2777624" cy="4035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923482"/>
            <a:ext cx="3943878" cy="2684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CULTURAL MYTHOLOGY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020" y="2102110"/>
            <a:ext cx="213592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b="1" kern="1200" dirty="0">
                <a:solidFill>
                  <a:srgbClr val="595959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+mn-lt"/>
                <a:ea typeface="Leitura Sans Grot 4" charset="0"/>
                <a:cs typeface="Leitura Sans Grot 4" charset="0"/>
              </a:rPr>
              <a:t>Combustion</a:t>
            </a:r>
            <a:r>
              <a:rPr lang="en-US" sz="2400" dirty="0" smtClean="0">
                <a:latin typeface="+mn-lt"/>
              </a:rPr>
              <a:t> 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93" y="2665338"/>
            <a:ext cx="5295903" cy="396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BASIC CHEMISTRY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60020" y="2007161"/>
            <a:ext cx="245512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b="1" kern="1200" dirty="0">
                <a:solidFill>
                  <a:srgbClr val="595959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+mn-lt"/>
                <a:ea typeface="Leitura Sans Grot 4" charset="0"/>
                <a:cs typeface="Leitura Sans Grot 4" charset="0"/>
              </a:rPr>
              <a:t>Photosynthesis</a:t>
            </a:r>
            <a:r>
              <a:rPr lang="en-US" sz="2100" dirty="0" smtClean="0">
                <a:latin typeface="Rockwell Condensed" panose="020606030504050201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7" y="2701777"/>
            <a:ext cx="7205466" cy="3733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BASIC CHEMISTRY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" y="468264"/>
            <a:ext cx="995085" cy="104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75" y="2167324"/>
            <a:ext cx="4923869" cy="4293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93" y="742384"/>
            <a:ext cx="45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 TRIANGLE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539</Words>
  <Application>Microsoft Macintosh PowerPoint</Application>
  <PresentationFormat>On-screen Show (4:3)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Cambria</vt:lpstr>
      <vt:lpstr>Leitura Sans Grot 3</vt:lpstr>
      <vt:lpstr>Leitura Sans Grot 4</vt:lpstr>
      <vt:lpstr>MS PGothic</vt:lpstr>
      <vt:lpstr>ＭＳ Ｐゴシック</vt:lpstr>
      <vt:lpstr>Palatino</vt:lpstr>
      <vt:lpstr>Rockwell Condensed</vt:lpstr>
      <vt:lpstr>Tahoma</vt:lpstr>
      <vt:lpstr>Times</vt:lpstr>
      <vt:lpstr>Times New Roman</vt:lpstr>
      <vt:lpstr>Wingdings</vt:lpstr>
      <vt:lpstr>OSU_Template</vt:lpstr>
      <vt:lpstr>Module 1: What is Fire?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Fire?</dc:title>
  <dc:creator>Berger, Carrie</dc:creator>
  <cp:lastModifiedBy>Jim Sloan</cp:lastModifiedBy>
  <cp:revision>49</cp:revision>
  <cp:lastPrinted>2017-06-26T17:05:22Z</cp:lastPrinted>
  <dcterms:created xsi:type="dcterms:W3CDTF">2017-02-16T21:56:48Z</dcterms:created>
  <dcterms:modified xsi:type="dcterms:W3CDTF">2017-07-12T22:28:00Z</dcterms:modified>
</cp:coreProperties>
</file>