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7.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notesMasterIdLst>
    <p:notesMasterId r:id="rId23"/>
  </p:notesMasterIdLst>
  <p:handoutMasterIdLst>
    <p:handoutMasterId r:id="rId24"/>
  </p:handoutMasterIdLst>
  <p:sldIdLst>
    <p:sldId id="280" r:id="rId2"/>
    <p:sldId id="281" r:id="rId3"/>
    <p:sldId id="282" r:id="rId4"/>
    <p:sldId id="283" r:id="rId5"/>
    <p:sldId id="284" r:id="rId6"/>
    <p:sldId id="285" r:id="rId7"/>
    <p:sldId id="287" r:id="rId8"/>
    <p:sldId id="288" r:id="rId9"/>
    <p:sldId id="290" r:id="rId10"/>
    <p:sldId id="289" r:id="rId11"/>
    <p:sldId id="292" r:id="rId12"/>
    <p:sldId id="293" r:id="rId13"/>
    <p:sldId id="294" r:id="rId14"/>
    <p:sldId id="295" r:id="rId15"/>
    <p:sldId id="296" r:id="rId16"/>
    <p:sldId id="297" r:id="rId17"/>
    <p:sldId id="298" r:id="rId18"/>
    <p:sldId id="299" r:id="rId19"/>
    <p:sldId id="300" r:id="rId20"/>
    <p:sldId id="301" r:id="rId21"/>
    <p:sldId id="30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im Sloan" initials="JNS [6]" lastIdx="1" clrIdx="6">
    <p:extLst/>
  </p:cmAuthor>
  <p:cmAuthor id="1" name="Leavell, Daniel" initials="LD" lastIdx="9" clrIdx="0"/>
  <p:cmAuthor id="8" name="Jim Sloan" initials="JNS [7]" lastIdx="1" clrIdx="7">
    <p:extLst/>
  </p:cmAuthor>
  <p:cmAuthor id="2" name="Jim Sloan" initials="JNS" lastIdx="1" clrIdx="1">
    <p:extLst/>
  </p:cmAuthor>
  <p:cmAuthor id="9" name="Jim Sloan" initials="JNS [8]" lastIdx="1" clrIdx="8">
    <p:extLst/>
  </p:cmAuthor>
  <p:cmAuthor id="3" name="Jim Sloan" initials="JNS [2]" lastIdx="1" clrIdx="2">
    <p:extLst/>
  </p:cmAuthor>
  <p:cmAuthor id="4" name="Jim Sloan" initials="JNS [3]" lastIdx="1" clrIdx="3">
    <p:extLst/>
  </p:cmAuthor>
  <p:cmAuthor id="5" name="Jim Sloan" initials="JNS [4]" lastIdx="1" clrIdx="4">
    <p:extLst/>
  </p:cmAuthor>
  <p:cmAuthor id="6" name="Jim Sloan" initials="JNS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6"/>
    <p:restoredTop sz="94607"/>
  </p:normalViewPr>
  <p:slideViewPr>
    <p:cSldViewPr>
      <p:cViewPr varScale="1">
        <p:scale>
          <a:sx n="109" d="100"/>
          <a:sy n="109" d="100"/>
        </p:scale>
        <p:origin x="176" y="103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6-28T15:09:52.167" idx="1">
    <p:pos x="10" y="10"/>
    <p:text>Fire is a disturbance agent across landscapes.  Fire has occurred often enough through time over our forests, rangeland, meadows, and wetlands that plants and animals have adapted to it and in some cases depend on it.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7-06-28T15:10:08.142" idx="1">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17-06-28T15:13:19.076" idx="1">
    <p:pos x="10" y="10"/>
    <p:text>The Badge of a Fire Fighter is the Maltese Cross. The Maltese Cross is a symbol of protection and a badge of honor. Its story is hundreds of years old.
When a courageous band of crusaders known as Knights of St. John fought the Saracens for possessi on of the holy land, they encountered a new weapon unknown to European warriors. It was a simple, but horrible device of war. It wrought excruciating pain and agonizing death upon the brave fighters for the cross. The Saracens weapon was fire.
As the crusaders advanced on the walls of the city, they were struck by glass bombs containing naphtha. When they became saturated with the highly flammable liquid, the Saracens hurled a flaming torch into their midst. Hundreds of the knights were burned alive; others risked their lives to save their brothers-in-arms from dying painful, fiery deaths.
Thus, these men became our first Fire Fighters and the first of a long list of courageous Fire Fighters.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17-06-28T15:26:32.195" idx="1">
    <p:pos x="10" y="10"/>
    <p:text>Engines- This is what most fire departments call the basic vehicle in this region of the country. But just about anywhere you can find a department where these kinds of apparatus are sometimes referred to as “Pumpers”. Most of the time they could generically be referred to as “triple capacity” apparatus. This is because they can do three jobs. They can pump, transport personnel, and carry hose. This is not a “fire truck”. It is possible to have a single function vehicle. New York has had vehicles with giant pumps mounted on them. It can pump tens of thousands of gallons a minute. But that is all it can do. A separate vehicle, called a “Hose tender”, must be dispatched with the pump vehicle. It is also possible to have apparatus that can perform four or five major functions. These are called "Quads" or "Quints". Engines can also be classified as "Type I", Type II" or "Type III". This pertains to the size of pump etc. The engines shown above would be "Type I". The E-One "Squad" shown might be a "Type II" and the Brush truck is possibly a Type III".  http://www.fireserviceinfo.com/apparatus.html</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7" dt="2017-06-28T15:29:14.316" idx="1">
    <p:pos x="10" y="10"/>
    <p:text>In Japan, hero-worship of firefighters goes back several centuries. There have been professional fire fighters in Japan since the 17th Century. They were known as hikeshi. The hikeshi were easily identified by their specially-made coats which sported a variety of bold artistic designs. There were three kinds of hikeshi during the Edo Period (1603-1867). Those in charge of protecting the Shogun’s castle and samurai residences were known as Jobikeshi and they were part of the samurai class. The Daimyo-Bikeshi had the highest honor as they were chosen amongst the leading samurai by their lords. They protected important public buildings including rice warehouses. However, the true heroes of the masses were the Machi-Bikeshi. The Machi-Bikeshi defended the houses and buildings of the lower classes. The Machi-Bikeshi were a rough-and-tumble lot equally admired and feared. They bore tattoos much like modern-day yakuza. They were firefighters and brawlers. Their reputation and clothes made the Machi-Bikeshi popular heroes. Hikeshi were the pin-up darlings of the 18th and 19th Century long before heart-throb firemen were adorning beefcake calendars in the West. They were the subjects of many ukiyoe (wood block print) artists. One of the most famous ukiyoe artists, Hiroshige Ando, came from a family of firefighters and was a fire fighter himself.  https://samuraidave.wordpress.com/2008/03/13/dezomeshiki-firefighting-japanese-style/</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8" dt="2017-06-28T16:06:04.289" idx="1">
    <p:pos x="10" y="10"/>
    <p:text>Napoleon Bonaparte, drawing from the century-old experience of the gardes-pompes, is generally attributed as creating the first "professional" firefighters, known as Sapeurs-Pompiers ("Sappers-Firefighters"), from the French Army. Created under the Commandant of Engineers in 1810, the company was organized after a fire at the ballroom in the Austrian Embassy in Paris which injured several dignitaries.</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9" dt="2017-06-28T16:08:43.988" idx="1">
    <p:pos x="10" y="10"/>
    <p:text>Crews from the Civilian Conservation corps (CCC); 1910 ifreifghters were conscripted from the skidrows of Portland and Spokane; a modern-day hotshot crew.</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5A48B6-5ABE-8E44-91E6-13723F3D0C16}" type="datetimeFigureOut">
              <a:rPr lang="en-US" smtClean="0"/>
              <a:t>7/12/17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A2190-78D5-C840-9D57-45B77CE0F7EB}" type="slidenum">
              <a:rPr lang="en-US" smtClean="0"/>
              <a:t>‹#›</a:t>
            </a:fld>
            <a:endParaRPr lang="en-US"/>
          </a:p>
        </p:txBody>
      </p:sp>
    </p:spTree>
    <p:extLst>
      <p:ext uri="{BB962C8B-B14F-4D97-AF65-F5344CB8AC3E}">
        <p14:creationId xmlns:p14="http://schemas.microsoft.com/office/powerpoint/2010/main" val="228908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D0748-DDCF-534F-B2D1-D12D9ABE611B}" type="datetimeFigureOut">
              <a:rPr lang="en-US" smtClean="0"/>
              <a:t>7/12/17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FD486-8926-2747-AE3C-9786C936AA11}" type="slidenum">
              <a:rPr lang="en-US" smtClean="0"/>
              <a:t>‹#›</a:t>
            </a:fld>
            <a:endParaRPr lang="en-US"/>
          </a:p>
        </p:txBody>
      </p:sp>
    </p:spTree>
    <p:extLst>
      <p:ext uri="{BB962C8B-B14F-4D97-AF65-F5344CB8AC3E}">
        <p14:creationId xmlns:p14="http://schemas.microsoft.com/office/powerpoint/2010/main" val="176398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a:t>
            </a:fld>
            <a:endParaRPr lang="en-US" altLang="en-US"/>
          </a:p>
        </p:txBody>
      </p:sp>
    </p:spTree>
    <p:extLst>
      <p:ext uri="{BB962C8B-B14F-4D97-AF65-F5344CB8AC3E}">
        <p14:creationId xmlns:p14="http://schemas.microsoft.com/office/powerpoint/2010/main" val="121762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10</a:t>
            </a:fld>
            <a:endParaRPr lang="en-US" altLang="en-US"/>
          </a:p>
        </p:txBody>
      </p:sp>
    </p:spTree>
    <p:extLst>
      <p:ext uri="{BB962C8B-B14F-4D97-AF65-F5344CB8AC3E}">
        <p14:creationId xmlns:p14="http://schemas.microsoft.com/office/powerpoint/2010/main" val="86477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11</a:t>
            </a:fld>
            <a:endParaRPr lang="en-US" altLang="en-US"/>
          </a:p>
        </p:txBody>
      </p:sp>
    </p:spTree>
    <p:extLst>
      <p:ext uri="{BB962C8B-B14F-4D97-AF65-F5344CB8AC3E}">
        <p14:creationId xmlns:p14="http://schemas.microsoft.com/office/powerpoint/2010/main" val="33970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12</a:t>
            </a:fld>
            <a:endParaRPr lang="en-US" altLang="en-US"/>
          </a:p>
        </p:txBody>
      </p:sp>
    </p:spTree>
    <p:extLst>
      <p:ext uri="{BB962C8B-B14F-4D97-AF65-F5344CB8AC3E}">
        <p14:creationId xmlns:p14="http://schemas.microsoft.com/office/powerpoint/2010/main" val="182626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13</a:t>
            </a:fld>
            <a:endParaRPr lang="en-US" altLang="en-US"/>
          </a:p>
        </p:txBody>
      </p:sp>
    </p:spTree>
    <p:extLst>
      <p:ext uri="{BB962C8B-B14F-4D97-AF65-F5344CB8AC3E}">
        <p14:creationId xmlns:p14="http://schemas.microsoft.com/office/powerpoint/2010/main" val="206001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14</a:t>
            </a:fld>
            <a:endParaRPr lang="en-US" altLang="en-US"/>
          </a:p>
        </p:txBody>
      </p:sp>
    </p:spTree>
    <p:extLst>
      <p:ext uri="{BB962C8B-B14F-4D97-AF65-F5344CB8AC3E}">
        <p14:creationId xmlns:p14="http://schemas.microsoft.com/office/powerpoint/2010/main" val="145462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15</a:t>
            </a:fld>
            <a:endParaRPr lang="en-US" altLang="en-US"/>
          </a:p>
        </p:txBody>
      </p:sp>
    </p:spTree>
    <p:extLst>
      <p:ext uri="{BB962C8B-B14F-4D97-AF65-F5344CB8AC3E}">
        <p14:creationId xmlns:p14="http://schemas.microsoft.com/office/powerpoint/2010/main" val="76406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16</a:t>
            </a:fld>
            <a:endParaRPr lang="en-US" altLang="en-US"/>
          </a:p>
        </p:txBody>
      </p:sp>
    </p:spTree>
    <p:extLst>
      <p:ext uri="{BB962C8B-B14F-4D97-AF65-F5344CB8AC3E}">
        <p14:creationId xmlns:p14="http://schemas.microsoft.com/office/powerpoint/2010/main" val="27261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17</a:t>
            </a:fld>
            <a:endParaRPr lang="en-US" altLang="en-US"/>
          </a:p>
        </p:txBody>
      </p:sp>
    </p:spTree>
    <p:extLst>
      <p:ext uri="{BB962C8B-B14F-4D97-AF65-F5344CB8AC3E}">
        <p14:creationId xmlns:p14="http://schemas.microsoft.com/office/powerpoint/2010/main" val="2136613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18</a:t>
            </a:fld>
            <a:endParaRPr lang="en-US" altLang="en-US"/>
          </a:p>
        </p:txBody>
      </p:sp>
    </p:spTree>
    <p:extLst>
      <p:ext uri="{BB962C8B-B14F-4D97-AF65-F5344CB8AC3E}">
        <p14:creationId xmlns:p14="http://schemas.microsoft.com/office/powerpoint/2010/main" val="138339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19</a:t>
            </a:fld>
            <a:endParaRPr lang="en-US" altLang="en-US"/>
          </a:p>
        </p:txBody>
      </p:sp>
    </p:spTree>
    <p:extLst>
      <p:ext uri="{BB962C8B-B14F-4D97-AF65-F5344CB8AC3E}">
        <p14:creationId xmlns:p14="http://schemas.microsoft.com/office/powerpoint/2010/main" val="150575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2</a:t>
            </a:fld>
            <a:endParaRPr lang="en-US" altLang="en-US"/>
          </a:p>
        </p:txBody>
      </p:sp>
    </p:spTree>
    <p:extLst>
      <p:ext uri="{BB962C8B-B14F-4D97-AF65-F5344CB8AC3E}">
        <p14:creationId xmlns:p14="http://schemas.microsoft.com/office/powerpoint/2010/main" val="67887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20</a:t>
            </a:fld>
            <a:endParaRPr lang="en-US" altLang="en-US"/>
          </a:p>
        </p:txBody>
      </p:sp>
    </p:spTree>
    <p:extLst>
      <p:ext uri="{BB962C8B-B14F-4D97-AF65-F5344CB8AC3E}">
        <p14:creationId xmlns:p14="http://schemas.microsoft.com/office/powerpoint/2010/main" val="176546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21</a:t>
            </a:fld>
            <a:endParaRPr lang="en-US" altLang="en-US"/>
          </a:p>
        </p:txBody>
      </p:sp>
    </p:spTree>
    <p:extLst>
      <p:ext uri="{BB962C8B-B14F-4D97-AF65-F5344CB8AC3E}">
        <p14:creationId xmlns:p14="http://schemas.microsoft.com/office/powerpoint/2010/main" val="29003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3</a:t>
            </a:fld>
            <a:endParaRPr lang="en-US" altLang="en-US"/>
          </a:p>
        </p:txBody>
      </p:sp>
    </p:spTree>
    <p:extLst>
      <p:ext uri="{BB962C8B-B14F-4D97-AF65-F5344CB8AC3E}">
        <p14:creationId xmlns:p14="http://schemas.microsoft.com/office/powerpoint/2010/main" val="156976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smtClean="0"/>
              <a:t>(http://www.fireserviceinfo.com/maltesecross.html</a:t>
            </a:r>
            <a:r>
              <a:rPr lang="en-US" sz="1200" b="1" dirty="0" smtClean="0"/>
              <a:t>)</a:t>
            </a:r>
          </a:p>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4</a:t>
            </a:fld>
            <a:endParaRPr lang="en-US" altLang="en-US"/>
          </a:p>
        </p:txBody>
      </p:sp>
    </p:spTree>
    <p:extLst>
      <p:ext uri="{BB962C8B-B14F-4D97-AF65-F5344CB8AC3E}">
        <p14:creationId xmlns:p14="http://schemas.microsoft.com/office/powerpoint/2010/main" val="178883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5</a:t>
            </a:fld>
            <a:endParaRPr lang="en-US" altLang="en-US"/>
          </a:p>
        </p:txBody>
      </p:sp>
    </p:spTree>
    <p:extLst>
      <p:ext uri="{BB962C8B-B14F-4D97-AF65-F5344CB8AC3E}">
        <p14:creationId xmlns:p14="http://schemas.microsoft.com/office/powerpoint/2010/main" val="98202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6</a:t>
            </a:fld>
            <a:endParaRPr lang="en-US" altLang="en-US"/>
          </a:p>
        </p:txBody>
      </p:sp>
    </p:spTree>
    <p:extLst>
      <p:ext uri="{BB962C8B-B14F-4D97-AF65-F5344CB8AC3E}">
        <p14:creationId xmlns:p14="http://schemas.microsoft.com/office/powerpoint/2010/main" val="171103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7</a:t>
            </a:fld>
            <a:endParaRPr lang="en-US" altLang="en-US"/>
          </a:p>
        </p:txBody>
      </p:sp>
    </p:spTree>
    <p:extLst>
      <p:ext uri="{BB962C8B-B14F-4D97-AF65-F5344CB8AC3E}">
        <p14:creationId xmlns:p14="http://schemas.microsoft.com/office/powerpoint/2010/main" val="58907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8</a:t>
            </a:fld>
            <a:endParaRPr lang="en-US" altLang="en-US"/>
          </a:p>
        </p:txBody>
      </p:sp>
    </p:spTree>
    <p:extLst>
      <p:ext uri="{BB962C8B-B14F-4D97-AF65-F5344CB8AC3E}">
        <p14:creationId xmlns:p14="http://schemas.microsoft.com/office/powerpoint/2010/main" val="59849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0D3F56AC-F52C-4CA4-A8AF-FF6BF10EBB9B}" type="slidenum">
              <a:rPr lang="en-US" altLang="en-US" smtClean="0"/>
              <a:pPr>
                <a:defRPr/>
              </a:pPr>
              <a:t>9</a:t>
            </a:fld>
            <a:endParaRPr lang="en-US" altLang="en-US"/>
          </a:p>
        </p:txBody>
      </p:sp>
    </p:spTree>
    <p:extLst>
      <p:ext uri="{BB962C8B-B14F-4D97-AF65-F5344CB8AC3E}">
        <p14:creationId xmlns:p14="http://schemas.microsoft.com/office/powerpoint/2010/main" val="8019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9242425" cy="6958013"/>
          </a:xfrm>
          <a:prstGeom prst="rect">
            <a:avLst/>
          </a:prstGeom>
          <a:solidFill>
            <a:srgbClr val="FDFFFB"/>
          </a:solidFill>
          <a:ln w="9525">
            <a:solidFill>
              <a:schemeClr val="tx1"/>
            </a:solidFill>
            <a:round/>
            <a:headEnd/>
            <a:tailEnd/>
          </a:ln>
        </p:spPr>
        <p:txBody>
          <a:bodyPr/>
          <a:lstStyle>
            <a:lvl1pPr>
              <a:defRPr>
                <a:solidFill>
                  <a:schemeClr val="tx1"/>
                </a:solidFill>
                <a:latin typeface="Palatino" charset="0"/>
                <a:ea typeface="MS PGothic" panose="020B0600070205080204" pitchFamily="34" charset="-128"/>
              </a:defRPr>
            </a:lvl1pPr>
            <a:lvl2pPr marL="742950" indent="-285750">
              <a:defRPr>
                <a:solidFill>
                  <a:schemeClr val="tx1"/>
                </a:solidFill>
                <a:latin typeface="Palatino" charset="0"/>
                <a:ea typeface="MS PGothic" panose="020B0600070205080204" pitchFamily="34" charset="-128"/>
              </a:defRPr>
            </a:lvl2pPr>
            <a:lvl3pPr marL="1143000" indent="-228600">
              <a:defRPr>
                <a:solidFill>
                  <a:schemeClr val="tx1"/>
                </a:solidFill>
                <a:latin typeface="Palatino" charset="0"/>
                <a:ea typeface="MS PGothic" panose="020B0600070205080204" pitchFamily="34" charset="-128"/>
              </a:defRPr>
            </a:lvl3pPr>
            <a:lvl4pPr marL="1600200" indent="-228600">
              <a:defRPr>
                <a:solidFill>
                  <a:schemeClr val="tx1"/>
                </a:solidFill>
                <a:latin typeface="Palatino" charset="0"/>
                <a:ea typeface="MS PGothic" panose="020B0600070205080204" pitchFamily="34" charset="-128"/>
              </a:defRPr>
            </a:lvl4pPr>
            <a:lvl5pPr marL="2057400" indent="-228600">
              <a:defRPr>
                <a:solidFill>
                  <a:schemeClr val="tx1"/>
                </a:solidFill>
                <a:latin typeface="Palatino" charset="0"/>
                <a:ea typeface="MS PGothic" panose="020B0600070205080204" pitchFamily="34" charset="-128"/>
              </a:defRPr>
            </a:lvl5pPr>
            <a:lvl6pPr marL="2514600" indent="-228600" fontAlgn="base">
              <a:spcBef>
                <a:spcPct val="0"/>
              </a:spcBef>
              <a:spcAft>
                <a:spcPct val="0"/>
              </a:spcAft>
              <a:defRPr>
                <a:solidFill>
                  <a:schemeClr val="tx1"/>
                </a:solidFill>
                <a:latin typeface="Palatino" charset="0"/>
                <a:ea typeface="MS PGothic" panose="020B0600070205080204" pitchFamily="34" charset="-128"/>
              </a:defRPr>
            </a:lvl6pPr>
            <a:lvl7pPr marL="2971800" indent="-228600" fontAlgn="base">
              <a:spcBef>
                <a:spcPct val="0"/>
              </a:spcBef>
              <a:spcAft>
                <a:spcPct val="0"/>
              </a:spcAft>
              <a:defRPr>
                <a:solidFill>
                  <a:schemeClr val="tx1"/>
                </a:solidFill>
                <a:latin typeface="Palatino" charset="0"/>
                <a:ea typeface="MS PGothic" panose="020B0600070205080204" pitchFamily="34" charset="-128"/>
              </a:defRPr>
            </a:lvl7pPr>
            <a:lvl8pPr marL="3429000" indent="-228600" fontAlgn="base">
              <a:spcBef>
                <a:spcPct val="0"/>
              </a:spcBef>
              <a:spcAft>
                <a:spcPct val="0"/>
              </a:spcAft>
              <a:defRPr>
                <a:solidFill>
                  <a:schemeClr val="tx1"/>
                </a:solidFill>
                <a:latin typeface="Palatino" charset="0"/>
                <a:ea typeface="MS PGothic" panose="020B0600070205080204" pitchFamily="34" charset="-128"/>
              </a:defRPr>
            </a:lvl8pPr>
            <a:lvl9pPr marL="3886200" indent="-228600" fontAlgn="base">
              <a:spcBef>
                <a:spcPct val="0"/>
              </a:spcBef>
              <a:spcAft>
                <a:spcPct val="0"/>
              </a:spcAft>
              <a:defRPr>
                <a:solidFill>
                  <a:schemeClr val="tx1"/>
                </a:solidFill>
                <a:latin typeface="Palatino" charset="0"/>
                <a:ea typeface="MS PGothic" panose="020B0600070205080204" pitchFamily="34" charset="-128"/>
              </a:defRPr>
            </a:lvl9pPr>
          </a:lstStyle>
          <a:p>
            <a:pPr>
              <a:defRPr/>
            </a:pPr>
            <a:endParaRPr lang="en-US" altLang="en-US" sz="2400">
              <a:solidFill>
                <a:srgbClr val="999999"/>
              </a:solidFill>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284163" y="301625"/>
            <a:ext cx="8593137" cy="1984375"/>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alatino" charset="0"/>
                <a:ea typeface="MS PGothic" panose="020B0600070205080204" pitchFamily="34" charset="-128"/>
              </a:defRPr>
            </a:lvl1pPr>
            <a:lvl2pPr marL="742950" indent="-285750">
              <a:defRPr>
                <a:solidFill>
                  <a:schemeClr val="tx1"/>
                </a:solidFill>
                <a:latin typeface="Palatino" charset="0"/>
                <a:ea typeface="MS PGothic" panose="020B0600070205080204" pitchFamily="34" charset="-128"/>
              </a:defRPr>
            </a:lvl2pPr>
            <a:lvl3pPr marL="1143000" indent="-228600">
              <a:defRPr>
                <a:solidFill>
                  <a:schemeClr val="tx1"/>
                </a:solidFill>
                <a:latin typeface="Palatino" charset="0"/>
                <a:ea typeface="MS PGothic" panose="020B0600070205080204" pitchFamily="34" charset="-128"/>
              </a:defRPr>
            </a:lvl3pPr>
            <a:lvl4pPr marL="1600200" indent="-228600">
              <a:defRPr>
                <a:solidFill>
                  <a:schemeClr val="tx1"/>
                </a:solidFill>
                <a:latin typeface="Palatino" charset="0"/>
                <a:ea typeface="MS PGothic" panose="020B0600070205080204" pitchFamily="34" charset="-128"/>
              </a:defRPr>
            </a:lvl4pPr>
            <a:lvl5pPr marL="2057400" indent="-228600">
              <a:defRPr>
                <a:solidFill>
                  <a:schemeClr val="tx1"/>
                </a:solidFill>
                <a:latin typeface="Palatino" charset="0"/>
                <a:ea typeface="MS PGothic" panose="020B0600070205080204" pitchFamily="34" charset="-128"/>
              </a:defRPr>
            </a:lvl5pPr>
            <a:lvl6pPr marL="2514600" indent="-228600" fontAlgn="base">
              <a:spcBef>
                <a:spcPct val="0"/>
              </a:spcBef>
              <a:spcAft>
                <a:spcPct val="0"/>
              </a:spcAft>
              <a:defRPr>
                <a:solidFill>
                  <a:schemeClr val="tx1"/>
                </a:solidFill>
                <a:latin typeface="Palatino" charset="0"/>
                <a:ea typeface="MS PGothic" panose="020B0600070205080204" pitchFamily="34" charset="-128"/>
              </a:defRPr>
            </a:lvl6pPr>
            <a:lvl7pPr marL="2971800" indent="-228600" fontAlgn="base">
              <a:spcBef>
                <a:spcPct val="0"/>
              </a:spcBef>
              <a:spcAft>
                <a:spcPct val="0"/>
              </a:spcAft>
              <a:defRPr>
                <a:solidFill>
                  <a:schemeClr val="tx1"/>
                </a:solidFill>
                <a:latin typeface="Palatino" charset="0"/>
                <a:ea typeface="MS PGothic" panose="020B0600070205080204" pitchFamily="34" charset="-128"/>
              </a:defRPr>
            </a:lvl7pPr>
            <a:lvl8pPr marL="3429000" indent="-228600" fontAlgn="base">
              <a:spcBef>
                <a:spcPct val="0"/>
              </a:spcBef>
              <a:spcAft>
                <a:spcPct val="0"/>
              </a:spcAft>
              <a:defRPr>
                <a:solidFill>
                  <a:schemeClr val="tx1"/>
                </a:solidFill>
                <a:latin typeface="Palatino" charset="0"/>
                <a:ea typeface="MS PGothic" panose="020B0600070205080204" pitchFamily="34" charset="-128"/>
              </a:defRPr>
            </a:lvl8pPr>
            <a:lvl9pPr marL="3886200" indent="-228600" fontAlgn="base">
              <a:spcBef>
                <a:spcPct val="0"/>
              </a:spcBef>
              <a:spcAft>
                <a:spcPct val="0"/>
              </a:spcAft>
              <a:defRPr>
                <a:solidFill>
                  <a:schemeClr val="tx1"/>
                </a:solidFill>
                <a:latin typeface="Palatino" charset="0"/>
                <a:ea typeface="MS PGothic" panose="020B0600070205080204" pitchFamily="34" charset="-128"/>
              </a:defRPr>
            </a:lvl9pPr>
          </a:lstStyle>
          <a:p>
            <a:pPr>
              <a:defRPr/>
            </a:pPr>
            <a:endParaRPr lang="en-US" altLang="en-US" sz="2400">
              <a:solidFill>
                <a:srgbClr val="999999"/>
              </a:solidFill>
              <a:latin typeface="Arial" panose="020B0604020202020204" pitchFamily="34" charset="0"/>
              <a:cs typeface="Arial" panose="020B0604020202020204" pitchFamily="34" charset="0"/>
            </a:endParaRPr>
          </a:p>
        </p:txBody>
      </p:sp>
      <p:pic>
        <p:nvPicPr>
          <p:cNvPr id="1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3513"/>
            <a:ext cx="14779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130552" y="1828800"/>
            <a:ext cx="6400800" cy="4572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smtClean="0"/>
              <a:t>Click to edit Master subtitle style</a:t>
            </a:r>
            <a:endParaRPr lang="en-US" dirty="0"/>
          </a:p>
        </p:txBody>
      </p:sp>
      <p:sp>
        <p:nvSpPr>
          <p:cNvPr id="25" name="Picture Placeholder 2"/>
          <p:cNvSpPr>
            <a:spLocks noGrp="1"/>
          </p:cNvSpPr>
          <p:nvPr>
            <p:ph type="pic" sz="quarter" idx="10"/>
          </p:nvPr>
        </p:nvSpPr>
        <p:spPr>
          <a:xfrm>
            <a:off x="284163" y="2369373"/>
            <a:ext cx="3111500" cy="2068513"/>
          </a:xfrm>
        </p:spPr>
        <p:txBody>
          <a:bodyPr>
            <a:normAutofit/>
          </a:bodyPr>
          <a:lstStyle/>
          <a:p>
            <a:pPr lvl="0"/>
            <a:r>
              <a:rPr lang="en-US" noProof="0" smtClean="0"/>
              <a:t>Click icon to add picture</a:t>
            </a:r>
            <a:endParaRPr lang="en-US" noProof="0" dirty="0" smtClean="0"/>
          </a:p>
        </p:txBody>
      </p:sp>
      <p:sp>
        <p:nvSpPr>
          <p:cNvPr id="26" name="Picture Placeholder 4"/>
          <p:cNvSpPr>
            <a:spLocks noGrp="1"/>
          </p:cNvSpPr>
          <p:nvPr>
            <p:ph type="pic" sz="quarter" idx="11"/>
          </p:nvPr>
        </p:nvSpPr>
        <p:spPr>
          <a:xfrm>
            <a:off x="3463925" y="2369373"/>
            <a:ext cx="2711450" cy="2068513"/>
          </a:xfrm>
        </p:spPr>
        <p:txBody>
          <a:bodyPr>
            <a:normAutofit/>
          </a:bodyPr>
          <a:lstStyle/>
          <a:p>
            <a:pPr lvl="0"/>
            <a:r>
              <a:rPr lang="en-US" noProof="0" smtClean="0"/>
              <a:t>Click icon to add picture</a:t>
            </a:r>
            <a:endParaRPr lang="en-US" noProof="0" dirty="0" smtClean="0"/>
          </a:p>
        </p:txBody>
      </p:sp>
      <p:sp>
        <p:nvSpPr>
          <p:cNvPr id="27" name="Picture Placeholder 6"/>
          <p:cNvSpPr>
            <a:spLocks noGrp="1"/>
          </p:cNvSpPr>
          <p:nvPr>
            <p:ph type="pic" sz="quarter" idx="12"/>
          </p:nvPr>
        </p:nvSpPr>
        <p:spPr>
          <a:xfrm>
            <a:off x="6251575" y="2369373"/>
            <a:ext cx="2625725" cy="4197350"/>
          </a:xfrm>
        </p:spPr>
        <p:txBody>
          <a:bodyPr>
            <a:normAutofit/>
          </a:bodyPr>
          <a:lstStyle/>
          <a:p>
            <a:pPr lvl="0"/>
            <a:r>
              <a:rPr lang="en-US" noProof="0" smtClean="0"/>
              <a:t>Click icon to add picture</a:t>
            </a:r>
            <a:endParaRPr lang="en-US" noProof="0" dirty="0" smtClean="0"/>
          </a:p>
        </p:txBody>
      </p:sp>
      <p:sp>
        <p:nvSpPr>
          <p:cNvPr id="28" name="Picture Placeholder 8"/>
          <p:cNvSpPr>
            <a:spLocks noGrp="1"/>
          </p:cNvSpPr>
          <p:nvPr>
            <p:ph type="pic" sz="quarter" idx="13"/>
          </p:nvPr>
        </p:nvSpPr>
        <p:spPr>
          <a:xfrm>
            <a:off x="4922938" y="4495036"/>
            <a:ext cx="1252437" cy="2071687"/>
          </a:xfrm>
        </p:spPr>
        <p:txBody>
          <a:bodyPr>
            <a:normAutofit/>
          </a:bodyPr>
          <a:lstStyle/>
          <a:p>
            <a:pPr lvl="0"/>
            <a:r>
              <a:rPr lang="en-US" noProof="0" smtClean="0"/>
              <a:t>Click icon to add picture</a:t>
            </a:r>
            <a:endParaRPr lang="en-US" noProof="0" dirty="0" smtClean="0"/>
          </a:p>
        </p:txBody>
      </p:sp>
      <p:sp>
        <p:nvSpPr>
          <p:cNvPr id="29" name="Picture Placeholder 10"/>
          <p:cNvSpPr>
            <a:spLocks noGrp="1"/>
          </p:cNvSpPr>
          <p:nvPr>
            <p:ph type="pic" sz="quarter" idx="14"/>
          </p:nvPr>
        </p:nvSpPr>
        <p:spPr>
          <a:xfrm>
            <a:off x="3463925" y="4495036"/>
            <a:ext cx="1385888" cy="2071687"/>
          </a:xfrm>
        </p:spPr>
        <p:txBody>
          <a:bodyPr>
            <a:normAutofit/>
          </a:bodyPr>
          <a:lstStyle/>
          <a:p>
            <a:pPr lvl="0"/>
            <a:r>
              <a:rPr lang="en-US" noProof="0" smtClean="0"/>
              <a:t>Click icon to add picture</a:t>
            </a:r>
            <a:endParaRPr lang="en-US" noProof="0" dirty="0" smtClean="0"/>
          </a:p>
        </p:txBody>
      </p:sp>
      <p:sp>
        <p:nvSpPr>
          <p:cNvPr id="30" name="Picture Placeholder 12"/>
          <p:cNvSpPr>
            <a:spLocks noGrp="1"/>
          </p:cNvSpPr>
          <p:nvPr>
            <p:ph type="pic" sz="quarter" idx="15"/>
          </p:nvPr>
        </p:nvSpPr>
        <p:spPr>
          <a:xfrm>
            <a:off x="284163" y="4495036"/>
            <a:ext cx="3111500" cy="2071687"/>
          </a:xfrm>
        </p:spPr>
        <p:txBody>
          <a:bodyPr>
            <a:normAutofit/>
          </a:body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3822291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6" name="Date Placeholder 5"/>
          <p:cNvSpPr>
            <a:spLocks noGrp="1"/>
          </p:cNvSpPr>
          <p:nvPr>
            <p:ph type="dt" sz="half" idx="11"/>
          </p:nvPr>
        </p:nvSpPr>
        <p:spPr/>
        <p:txBody>
          <a:bodyPr/>
          <a:lstStyle>
            <a:lvl1pPr>
              <a:defRPr/>
            </a:lvl1pPr>
          </a:lstStyle>
          <a:p>
            <a:pPr>
              <a:defRPr/>
            </a:pPr>
            <a:fld id="{0ED775F7-8D5D-4CC5-8CE9-2E9BB3F17D53}" type="datetime4">
              <a:rPr lang="en-US" altLang="en-US"/>
              <a:pPr>
                <a:defRPr/>
              </a:pPr>
              <a:t>July 12, 2017</a:t>
            </a:fld>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19011F7F-CADB-41A4-B736-0DBE005A6B9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81930163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144DDCC6-A3A1-4B3C-9D94-912E083E977D}"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4921D520-C2CB-4F13-8857-1D0605F1460F}"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1864241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D4136DF-1473-42E7-8DCF-86A0E298CFA1}"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5599CE93-73EF-488C-9A91-2DE5898F52AB}"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5874086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0B9584D3-9522-46DE-A9CF-98F09EF2BA4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06B3D15C-F1CB-414B-A626-26482BF4F40B}"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5747861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BF0627C-A7AE-4AC3-938B-3664D37D337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E2E4E85E-7971-4600-B60B-CF97ACAD1439}"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9171948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8478C57A-606A-4316-8E7F-16F69A43F785}"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25F4625F-8A40-4BB2-8850-DFE325926D4C}"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1402281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322D7ED-1AA5-48EB-980B-1FEB62E30D1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B76F0220-6B14-452F-BC9E-B1D151C2D27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3627756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47AE8FBC-0DE7-46E0-8577-5DB0E0DE30EE}"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52AD2A0D-7160-4EED-A83C-9F8783A0FC8D}"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2696775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CF23BCA-EF99-4864-BD7F-3AE503505E54}"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DE9C21D8-9B31-49C7-ABE5-648F1945767B}"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808891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E5B59BA-C1B2-44D9-9607-5173CDA1717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30D87D86-B39B-4998-9795-6243774DF6A5}"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3555826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AD31368-AEB4-4588-9E78-3DCAB0C0660D}"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0A6284BE-2253-43F0-AFF0-F92BF7BE6FDD}"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419697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6" name="Date Placeholder 6"/>
          <p:cNvSpPr>
            <a:spLocks noGrp="1"/>
          </p:cNvSpPr>
          <p:nvPr>
            <p:ph type="dt" sz="half" idx="12"/>
          </p:nvPr>
        </p:nvSpPr>
        <p:spPr/>
        <p:txBody>
          <a:bodyPr/>
          <a:lstStyle>
            <a:lvl1pPr>
              <a:defRPr/>
            </a:lvl1pPr>
          </a:lstStyle>
          <a:p>
            <a:pPr>
              <a:defRPr/>
            </a:pPr>
            <a:fld id="{69B5C271-48DA-4746-9CE2-BC74C5DE38F1}" type="datetime4">
              <a:rPr lang="en-US" altLang="en-US"/>
              <a:pPr>
                <a:defRPr/>
              </a:pPr>
              <a:t>July 12, 2017</a:t>
            </a:fld>
            <a:endParaRPr lang="en-US" altLang="en-US"/>
          </a:p>
        </p:txBody>
      </p:sp>
      <p:sp>
        <p:nvSpPr>
          <p:cNvPr id="7" name="Slide Number Placeholder 11"/>
          <p:cNvSpPr>
            <a:spLocks noGrp="1"/>
          </p:cNvSpPr>
          <p:nvPr>
            <p:ph type="sldNum" sz="quarter" idx="13"/>
          </p:nvPr>
        </p:nvSpPr>
        <p:spPr/>
        <p:txBody>
          <a:bodyPr/>
          <a:lstStyle>
            <a:lvl1pPr>
              <a:defRPr/>
            </a:lvl1pPr>
          </a:lstStyle>
          <a:p>
            <a:pPr>
              <a:defRPr/>
            </a:pPr>
            <a:fld id="{AF41221A-CD36-4DAC-ACE0-10FBBA0BD1B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85449776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16BE86EB-3C59-4EB0-A45F-057CB25FA80A}"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20940C01-BA3F-445D-87DC-E6800BD27EB3}" type="slidenum">
              <a:rPr lang="en-US" altLang="en-US"/>
              <a:pPr>
                <a:defRPr/>
              </a:pPr>
              <a:t>‹#›</a:t>
            </a:fld>
            <a:endParaRPr lang="en-US" altLang="en-US"/>
          </a:p>
        </p:txBody>
      </p:sp>
    </p:spTree>
    <p:extLst>
      <p:ext uri="{BB962C8B-B14F-4D97-AF65-F5344CB8AC3E}">
        <p14:creationId xmlns:p14="http://schemas.microsoft.com/office/powerpoint/2010/main" val="3508317243"/>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B6819AF-6635-4BD6-B5B0-A2837D81A63E}"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24C2E505-5180-4D92-AE29-7B480261BDC0}"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470912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D10CE0E-2D10-44BF-8C53-5255C1121FA3}"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01E52C11-EB1B-4562-81B9-5848B614310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0776040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D4B6F37B-8564-4486-A144-8C798764A068}"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7771D8A0-AA98-45E7-9EA3-87C8BF4354DE}"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3499196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A3F5F19-44C1-4425-A9A2-09E585AD557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ACFFF9C9-896F-4500-BD7D-A1991D5BED12}"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6299809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F38B23BE-D6E7-4AAE-B9AA-962135C74B8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5CDD2231-0E79-44A1-8FD0-BA6F4C50AD10}"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1650142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78D5386-303C-483B-8DAC-1B5140F04E4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4597F076-2E0B-4B67-9D22-C1335AF25C5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0399782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6230C558-AC60-4D45-BD48-307CD5B4BD6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3C4A8D34-EEDC-40B0-811B-E1930DA0362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52783479"/>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4EEA4B8A-FEB8-4A16-854A-476066A10B6A}"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6E57D4B3-7D5E-40B6-9FC1-E81FB6C3F04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07342663"/>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9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9B719FE-EBB8-40A4-9C36-1F9DECD057E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38CC72DC-128A-42A4-8D62-8F933E781F0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574425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6" name="Date Placeholder 6"/>
          <p:cNvSpPr>
            <a:spLocks noGrp="1"/>
          </p:cNvSpPr>
          <p:nvPr>
            <p:ph type="dt" sz="half" idx="12"/>
          </p:nvPr>
        </p:nvSpPr>
        <p:spPr/>
        <p:txBody>
          <a:bodyPr/>
          <a:lstStyle>
            <a:lvl1pPr>
              <a:defRPr/>
            </a:lvl1pPr>
          </a:lstStyle>
          <a:p>
            <a:pPr>
              <a:defRPr/>
            </a:pPr>
            <a:fld id="{1A348684-AEEB-4FC8-9A06-2BAC2B3374D5}" type="datetime4">
              <a:rPr lang="en-US" altLang="en-US"/>
              <a:pPr>
                <a:defRPr/>
              </a:pPr>
              <a:t>July 12, 2017</a:t>
            </a:fld>
            <a:endParaRPr lang="en-US" altLang="en-US"/>
          </a:p>
        </p:txBody>
      </p:sp>
      <p:sp>
        <p:nvSpPr>
          <p:cNvPr id="7" name="Slide Number Placeholder 11"/>
          <p:cNvSpPr>
            <a:spLocks noGrp="1"/>
          </p:cNvSpPr>
          <p:nvPr>
            <p:ph type="sldNum" sz="quarter" idx="13"/>
          </p:nvPr>
        </p:nvSpPr>
        <p:spPr/>
        <p:txBody>
          <a:bodyPr/>
          <a:lstStyle>
            <a:lvl1pPr>
              <a:defRPr/>
            </a:lvl1pPr>
          </a:lstStyle>
          <a:p>
            <a:pPr>
              <a:defRPr/>
            </a:pPr>
            <a:fld id="{A5936EEF-1592-4C02-807D-C392B23CDBF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12422751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9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3C2420D6-058D-4402-92B1-EFE5BF3CFAB1}"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6A3CC011-4D88-44B3-BF58-DE00C2EB4C06}"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6865170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9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C17C4691-9322-45F5-B023-4D787828BDEF}"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37C5B601-27D9-4C0E-A813-00791CA3E462}" type="slidenum">
              <a:rPr lang="en-US" altLang="en-US"/>
              <a:pPr>
                <a:defRPr/>
              </a:pPr>
              <a:t>‹#›</a:t>
            </a:fld>
            <a:endParaRPr lang="en-US" altLang="en-US"/>
          </a:p>
        </p:txBody>
      </p:sp>
    </p:spTree>
    <p:extLst>
      <p:ext uri="{BB962C8B-B14F-4D97-AF65-F5344CB8AC3E}">
        <p14:creationId xmlns:p14="http://schemas.microsoft.com/office/powerpoint/2010/main" val="1388576393"/>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0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F1B3A868-BAA2-48BB-A887-71C2F8C4FDB4}"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6A8C2DA8-4A91-4B87-B54F-25A9385BE251}"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5411215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9848CF3-2C89-465D-8BC8-79317044C56B}"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AD6D5CCD-5FC6-473B-9AC7-7F01F055062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1638723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CA6336CE-F35E-463F-93F6-B77DC89BCC89}"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A21DD9DF-86E4-4F8B-88E5-53DEA57D3939}"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8444041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0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131B29F-2802-4C32-AD8B-0D8FDB3623C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C652BA60-2F59-421E-8D6A-C7C6E3BD2579}"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6417211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0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4DA64361-4086-4AF4-A79C-7E56119F2885}"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6A546748-5904-48E4-B538-AFD6D93414BD}"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5642463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827D32A-6F41-4FB1-9529-5D5A32AF4C6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BBE48888-851F-4C87-9150-366976EA5F1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473268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DD892D6-3B30-4328-ACC7-ED4F4FD586A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550CC427-0892-4B21-A1C3-881A86364E9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9504031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AAB9C61D-ACE4-4C9B-9F8C-2FD8AB33BF8B}"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7FC8AED1-5EDF-4D01-AFAD-329178750E8B}"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190199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lvl1pPr>
          </a:lstStyle>
          <a:p>
            <a:pPr>
              <a:defRPr/>
            </a:pPr>
            <a:fld id="{E128E4AA-C466-4168-B492-DA33B99A2A40}" type="datetime4">
              <a:rPr lang="en-US" altLang="en-US"/>
              <a:pPr>
                <a:defRPr/>
              </a:pPr>
              <a:t>July 12, 2017</a:t>
            </a:fld>
            <a:endParaRPr lang="en-US" altLang="en-US"/>
          </a:p>
        </p:txBody>
      </p:sp>
      <p:sp>
        <p:nvSpPr>
          <p:cNvPr id="8" name="Slide Number Placeholder 7"/>
          <p:cNvSpPr>
            <a:spLocks noGrp="1"/>
          </p:cNvSpPr>
          <p:nvPr>
            <p:ph type="sldNum" sz="quarter" idx="12"/>
          </p:nvPr>
        </p:nvSpPr>
        <p:spPr/>
        <p:txBody>
          <a:bodyPr/>
          <a:lstStyle>
            <a:lvl1pPr>
              <a:defRPr/>
            </a:lvl1pPr>
          </a:lstStyle>
          <a:p>
            <a:pPr>
              <a:defRPr/>
            </a:pPr>
            <a:fld id="{558C0B45-B790-4DD6-BFFB-2DAD0F8323B8}"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35823932"/>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C2127A1-DABC-42DE-8A16-9BAFF72EC16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67A32573-27FF-492F-8265-28E8089822E2}"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9680803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0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204189FF-22DF-4C1D-BE2F-479D118238C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1E2D4CD5-BA1C-4909-BB14-0040AF06EE12}"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5550252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4B22596F-D54D-4BC9-8328-55E3F63916FF}"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33EA6B41-1487-4474-BBD7-ED622B4E3178}" type="slidenum">
              <a:rPr lang="en-US" altLang="en-US"/>
              <a:pPr>
                <a:defRPr/>
              </a:pPr>
              <a:t>‹#›</a:t>
            </a:fld>
            <a:endParaRPr lang="en-US" altLang="en-US"/>
          </a:p>
        </p:txBody>
      </p:sp>
    </p:spTree>
    <p:extLst>
      <p:ext uri="{BB962C8B-B14F-4D97-AF65-F5344CB8AC3E}">
        <p14:creationId xmlns:p14="http://schemas.microsoft.com/office/powerpoint/2010/main" val="2892994443"/>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64A05FD3-39FF-43EC-9C43-915C1B6D843C}"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5665EDA2-F126-4200-923F-1B4B23190E97}"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4370393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2CD478B1-65F6-42F8-BAA7-534BDA4BDF3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BDD95263-E4F8-46AF-AB94-D473E7BBCC1C}"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7385073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DD2F4F59-B8E5-495B-99DB-D8F4434D8C6A}"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01DC0A93-0837-49D0-BAC8-76373065A6D1}"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6585134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CD61FD4-8BEE-4BA8-9E6C-9F6A1980E23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40A2709E-CAF3-48AC-91FA-FA88BE54D68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81853243"/>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7411A778-13BA-47E4-AB19-3C606D10E1F7}"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58845D5E-D635-467E-B056-BDF3B47CF76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79587694"/>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4F99736C-1695-4B23-BB4D-6E3DFE7BB8D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EF6B3C1E-208F-4C56-900E-228B46614D18}"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4591714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1CAD052-C3E5-4498-BF40-645E46F53292}"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455AD566-A5AA-4C04-BFBE-DA56B98F9C7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412006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lvl1pPr>
          </a:lstStyle>
          <a:p>
            <a:pPr>
              <a:defRPr/>
            </a:pPr>
            <a:fld id="{7978037B-63DF-4B61-A919-33390D189A96}" type="datetime4">
              <a:rPr lang="en-US" altLang="en-US"/>
              <a:pPr>
                <a:defRPr/>
              </a:pPr>
              <a:t>July 12, 2017</a:t>
            </a:fld>
            <a:endParaRPr lang="en-US" altLang="en-US"/>
          </a:p>
        </p:txBody>
      </p:sp>
      <p:sp>
        <p:nvSpPr>
          <p:cNvPr id="6" name="Slide Number Placeholder 6"/>
          <p:cNvSpPr>
            <a:spLocks noGrp="1"/>
          </p:cNvSpPr>
          <p:nvPr>
            <p:ph type="sldNum" sz="quarter" idx="12"/>
          </p:nvPr>
        </p:nvSpPr>
        <p:spPr/>
        <p:txBody>
          <a:bodyPr/>
          <a:lstStyle>
            <a:lvl1pPr>
              <a:defRPr/>
            </a:lvl1pPr>
          </a:lstStyle>
          <a:p>
            <a:pPr>
              <a:defRPr/>
            </a:pPr>
            <a:fld id="{113E088B-EEC6-469D-8C81-F54081483FF4}"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47156241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1B966F9-E293-4B56-B65E-8DD0C3C6C295}"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B1805412-B686-4941-B489-EAC2FB018BB1}"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0339909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D13E6DA-85AA-4164-BEB7-B9AB4E6FED5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444AA0BE-E17F-4934-9500-D51D34AD567E}"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55456723"/>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D0AA1F99-2C94-4C37-8A86-A6669A293E00}"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60834DDB-9EBB-4E25-8CB8-BB5EF6FCE967}"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19695652"/>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30F07498-85F9-45B7-8E85-0B06F59F6031}"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0CDAC528-E137-483D-A2D4-3C46598E03DE}" type="slidenum">
              <a:rPr lang="en-US" altLang="en-US"/>
              <a:pPr>
                <a:defRPr/>
              </a:pPr>
              <a:t>‹#›</a:t>
            </a:fld>
            <a:endParaRPr lang="en-US" altLang="en-US"/>
          </a:p>
        </p:txBody>
      </p:sp>
    </p:spTree>
    <p:extLst>
      <p:ext uri="{BB962C8B-B14F-4D97-AF65-F5344CB8AC3E}">
        <p14:creationId xmlns:p14="http://schemas.microsoft.com/office/powerpoint/2010/main" val="3482965966"/>
      </p:ext>
    </p:extLst>
  </p:cSld>
  <p:clrMapOvr>
    <a:masterClrMapping/>
  </p:clrMapOvr>
  <p:transition spd="slow"/>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8D74EFF-B0C5-4E8F-81C9-A7AF2B76982B}"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B63602C0-EA15-4AC5-AFEB-8457445FC247}"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8504200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698CDE0B-3496-4E0C-8F17-33B7096576B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B72B4F7F-41D0-4B09-8922-48A6056FA52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26910236"/>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EB4EA8A1-AB02-462B-B967-D4E3F19873FF}"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96B38155-F3C2-4D3E-B797-82EE441E6746}"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9656340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EA00E69-3618-462F-8FD4-2843240E4484}"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E3F004D-5C7F-4F09-AD54-7CE089B5614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2274877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66F11B07-7EA0-4468-B46B-6C0FB59DF4F0}"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ACD44038-1BEB-4575-BB0B-B20FCD0FED9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1445890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96BD70F-D10A-4A83-989A-E8AE439BB07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D36811EF-227E-4B5F-AED5-EAEF4AB99668}"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690616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lvl1pPr>
          </a:lstStyle>
          <a:p>
            <a:pPr>
              <a:defRPr/>
            </a:pPr>
            <a:fld id="{CD99847D-A46F-4E4E-881F-8A735DDF6170}" type="datetime4">
              <a:rPr lang="en-US" altLang="en-US"/>
              <a:pPr>
                <a:defRPr/>
              </a:pPr>
              <a:t>July 12, 2017</a:t>
            </a:fld>
            <a:endParaRPr lang="en-US" altLang="en-US"/>
          </a:p>
        </p:txBody>
      </p:sp>
      <p:sp>
        <p:nvSpPr>
          <p:cNvPr id="9" name="Slide Number Placeholder 9"/>
          <p:cNvSpPr>
            <a:spLocks noGrp="1"/>
          </p:cNvSpPr>
          <p:nvPr>
            <p:ph type="sldNum" sz="quarter" idx="12"/>
          </p:nvPr>
        </p:nvSpPr>
        <p:spPr/>
        <p:txBody>
          <a:bodyPr/>
          <a:lstStyle>
            <a:lvl1pPr>
              <a:defRPr/>
            </a:lvl1pPr>
          </a:lstStyle>
          <a:p>
            <a:pPr>
              <a:defRPr/>
            </a:pPr>
            <a:fld id="{93269D1F-1B40-4F88-BE5F-749FFE67F78C}"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125387134"/>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C1A9C8C-ED3C-43C5-B77E-0B86BBDB5AC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AF0C4C5-AF82-4B2B-8E71-2024C018201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98047997"/>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20A5A085-BC29-475E-9C62-0C506FEEDE57}"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FF9D4F60-749D-4C0D-88F1-01C6190E2E95}"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318983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9BC3DF2-8282-4E3C-9676-13CA1CC32CD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C60BF76B-3678-4773-8111-5DC59BFA79D2}"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1710692"/>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75FE0934-37FF-43C5-9814-6A532EB32AB7}"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8F3C55FB-416C-4C88-BA3A-D26BF21B6E8E}"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1079675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6DA92A42-7207-4666-825F-E6BC8F5F564B}"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6ED0638B-9883-4D4E-B84E-277D7EA09908}" type="slidenum">
              <a:rPr lang="en-US" altLang="en-US"/>
              <a:pPr>
                <a:defRPr/>
              </a:pPr>
              <a:t>‹#›</a:t>
            </a:fld>
            <a:endParaRPr lang="en-US" altLang="en-US"/>
          </a:p>
        </p:txBody>
      </p:sp>
    </p:spTree>
    <p:extLst>
      <p:ext uri="{BB962C8B-B14F-4D97-AF65-F5344CB8AC3E}">
        <p14:creationId xmlns:p14="http://schemas.microsoft.com/office/powerpoint/2010/main" val="4152685043"/>
      </p:ext>
    </p:extLst>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65F531A3-ECA0-4C4C-81B4-02487A7103AE}"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D0690865-300A-4162-8EC4-8AFE83C75DFF}"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17656109"/>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F52562A-6131-444F-A063-5637EA3EC97F}"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D0ED94D1-8E02-446E-9B60-0EEF41600F6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992101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9332FB2C-0DA9-4A6C-96F3-5AC784F2B857}"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D7C0D6D9-42B0-4A82-ABCD-BE98DB8AFA98}"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038774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76198C9-B324-4609-9789-92753F03394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DCDC0AC-A2A8-494C-AB0A-1F0CA1E94231}"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09050861"/>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FC3ED0F-3D4D-41E1-9BAB-19FCE65EF58D}"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B10E116C-C405-4460-9471-0933DED9BD5F}"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942610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2BF13F15-A9D3-4D57-BBAC-5FDF7E557103}" type="datetime4">
              <a:rPr lang="en-US" altLang="en-US"/>
              <a:pPr>
                <a:defRPr/>
              </a:pPr>
              <a:t>July 12, 2017</a:t>
            </a:fld>
            <a:endParaRPr lang="en-US" altLang="en-US"/>
          </a:p>
        </p:txBody>
      </p:sp>
      <p:sp>
        <p:nvSpPr>
          <p:cNvPr id="3" name="Slide Number Placeholder 4"/>
          <p:cNvSpPr>
            <a:spLocks noGrp="1"/>
          </p:cNvSpPr>
          <p:nvPr>
            <p:ph type="sldNum" sz="quarter" idx="11"/>
          </p:nvPr>
        </p:nvSpPr>
        <p:spPr/>
        <p:txBody>
          <a:bodyPr/>
          <a:lstStyle>
            <a:lvl1pPr>
              <a:defRPr/>
            </a:lvl1pPr>
          </a:lstStyle>
          <a:p>
            <a:pPr>
              <a:defRPr/>
            </a:pPr>
            <a:fld id="{64FA2DC1-4092-4C65-B5CD-DE24935321AD}" type="slidenum">
              <a:rPr lang="en-US" altLang="en-US"/>
              <a:pPr>
                <a:defRPr/>
              </a:pPr>
              <a:t>‹#›</a:t>
            </a:fld>
            <a:endParaRPr lang="en-US" altLang="en-US"/>
          </a:p>
        </p:txBody>
      </p:sp>
      <p:sp>
        <p:nvSpPr>
          <p:cNvPr id="4"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35779381"/>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12A3AE4-2753-48A9-A507-F5C8CB79FB5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BC753C10-AF0F-41DC-BA77-CBFDA4F24DD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17956264"/>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EBAC93C-B7A6-48F6-8EE8-0D3B5F66F080}"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D367483-4742-4847-8876-1F6DBEBA59BE}"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93393543"/>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B18F7151-0F49-428F-AF17-9C1C83587A45}"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DA947D15-C55B-40B4-8CD0-064C9F1FFBBD}"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53798190"/>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3A191E3-ED6A-4457-97DC-6E0E46C78771}"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492FD222-4623-4D05-A317-17E45DD722B8}"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83304874"/>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D337CCD6-41B2-44CB-9FF8-7D81BB8739EA}"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C969668-DE9F-4BD0-A641-E4E44C3301B4}"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5058634"/>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4B6E2C6B-9D0A-4934-9EFC-8796E6B8804A}"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1E7F1348-4868-4283-B846-511DAA823E57}" type="slidenum">
              <a:rPr lang="en-US" altLang="en-US"/>
              <a:pPr>
                <a:defRPr/>
              </a:pPr>
              <a:t>‹#›</a:t>
            </a:fld>
            <a:endParaRPr lang="en-US" altLang="en-US"/>
          </a:p>
        </p:txBody>
      </p:sp>
    </p:spTree>
    <p:extLst>
      <p:ext uri="{BB962C8B-B14F-4D97-AF65-F5344CB8AC3E}">
        <p14:creationId xmlns:p14="http://schemas.microsoft.com/office/powerpoint/2010/main" val="3014267313"/>
      </p:ext>
    </p:extLst>
  </p:cSld>
  <p:clrMapOvr>
    <a:masterClrMapping/>
  </p:clrMapOvr>
  <p:transition spd="slow"/>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22B68615-61F4-46C1-82A2-0C681DFF0B49}"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363BB628-3672-48BE-A3CB-982FB0B5323E}"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2096146"/>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E4FB3C0F-3A8D-4361-900B-408020D259A3}"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4926AA70-E7FB-440A-9561-486F56B95832}"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83374183"/>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85CF4316-62BF-4AF0-A0DB-D50BEB875771}"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CE91F330-0ABC-49B5-B170-E04FCB670720}"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3986311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147193A-B5F5-4A9F-812C-22C77973BB1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24FF774-E545-4EE1-9397-DE50AF3A78FE}"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210424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fld id="{189B6A94-867E-4855-B359-7D8438F6570D}" type="datetime4">
              <a:rPr lang="en-US" altLang="en-US"/>
              <a:pPr>
                <a:defRPr/>
              </a:pPr>
              <a:t>July 12, 2017</a:t>
            </a:fld>
            <a:endParaRPr lang="en-US" altLang="en-US"/>
          </a:p>
        </p:txBody>
      </p:sp>
      <p:sp>
        <p:nvSpPr>
          <p:cNvPr id="4" name="Slide Number Placeholder 4"/>
          <p:cNvSpPr>
            <a:spLocks noGrp="1"/>
          </p:cNvSpPr>
          <p:nvPr>
            <p:ph type="sldNum" sz="quarter" idx="12"/>
          </p:nvPr>
        </p:nvSpPr>
        <p:spPr/>
        <p:txBody>
          <a:bodyPr/>
          <a:lstStyle>
            <a:lvl1pPr>
              <a:defRPr/>
            </a:lvl1pPr>
          </a:lstStyle>
          <a:p>
            <a:pPr>
              <a:defRPr/>
            </a:pPr>
            <a:fld id="{F114AB43-973A-4774-B7E5-DD62D836D903}" type="slidenum">
              <a:rPr lang="en-US" altLang="en-US"/>
              <a:pPr>
                <a:defRPr/>
              </a:pPr>
              <a:t>‹#›</a:t>
            </a:fld>
            <a:endParaRPr lang="en-US" altLang="en-US"/>
          </a:p>
        </p:txBody>
      </p:sp>
    </p:spTree>
    <p:extLst>
      <p:ext uri="{BB962C8B-B14F-4D97-AF65-F5344CB8AC3E}">
        <p14:creationId xmlns:p14="http://schemas.microsoft.com/office/powerpoint/2010/main" val="15838785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87A93B96-D4E7-4465-92AD-A878A3A26D3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719B4574-A415-4638-BDB7-20BAD9F2FF7C}"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75151333"/>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64D1EED-B58B-4161-844A-F35E5092D57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4B06C25-0620-402D-B20F-B383F6B7F2C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10538208"/>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A7BADFD-2F00-49B6-960B-46868E76811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D6B6EE7F-B5C6-4F59-AF9F-7D52FAD84BE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94664130"/>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0454202-6D3F-435D-B550-618526D38843}"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05F4D499-C8D0-4E99-94B5-FBB9D4AE0A7B}"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26060111"/>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93C5240-60DC-463F-895C-65E032297B1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EF5ECAAB-7648-48DC-99C4-AE82E18D304C}"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04965347"/>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BBF2F644-0586-4E8B-973C-9FD251A04CF4}"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0FC1F09-4E66-4741-9627-1F27F514C12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36924817"/>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8DA2D12D-9B4A-4A9A-BF21-99B1E67660C1}"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AE262F75-486D-4077-BEF6-03D81CDB2271}" type="slidenum">
              <a:rPr lang="en-US" altLang="en-US"/>
              <a:pPr>
                <a:defRPr/>
              </a:pPr>
              <a:t>‹#›</a:t>
            </a:fld>
            <a:endParaRPr lang="en-US" altLang="en-US"/>
          </a:p>
        </p:txBody>
      </p:sp>
    </p:spTree>
    <p:extLst>
      <p:ext uri="{BB962C8B-B14F-4D97-AF65-F5344CB8AC3E}">
        <p14:creationId xmlns:p14="http://schemas.microsoft.com/office/powerpoint/2010/main" val="4087996527"/>
      </p:ext>
    </p:extLst>
  </p:cSld>
  <p:clrMapOvr>
    <a:masterClrMapping/>
  </p:clrMapOvr>
  <p:transition spd="slow"/>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515D4C89-5390-460C-B55A-FB0B28848C7C}"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174E936D-E07C-4D8F-BA7B-4A155954DAC3}"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3639326"/>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5E69D1BD-6BC4-4D19-AB56-863D1C3E47B3}"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8B9052D6-A102-4486-AABD-865BF0FF8E43}"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10212917"/>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2708B7A7-C125-4BCF-879F-814B540B0C31}"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E625A1B6-FC02-4D31-9949-CCA572C6A4DD}"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346470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8F3678C-67FE-4078-B392-6092A1147DC0}" type="slidenum">
              <a:rPr lang="es-ES" altLang="en-US"/>
              <a:pPr>
                <a:defRPr/>
              </a:pPr>
              <a:t>‹#›</a:t>
            </a:fld>
            <a:endParaRPr lang="es-ES" altLang="en-US"/>
          </a:p>
        </p:txBody>
      </p:sp>
    </p:spTree>
    <p:extLst>
      <p:ext uri="{BB962C8B-B14F-4D97-AF65-F5344CB8AC3E}">
        <p14:creationId xmlns:p14="http://schemas.microsoft.com/office/powerpoint/2010/main" val="39936828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0958D88-ACDE-44F9-B0C0-2A4F853E0347}"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DBAB0D4B-110C-4C9C-A909-50C8AECA4D5D}"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02442654"/>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35EF401-8D71-486E-AA52-DA8489E17BF1}"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B0A79FF8-102D-4C4E-8C3A-D073A98E185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84324817"/>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5EAB587-5F97-439F-8A7F-6E0AA5B2678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B710C88-F073-49AF-847F-D18B9B44925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20877329"/>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23AA358-0B8A-4CFB-8F25-357F3E70F03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A621D2D3-7BD3-4DA2-BF16-D32D92C3D18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6561489"/>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76A7EEFF-438A-4D5A-AFF5-84A4EC0CE6B3}"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25F99CF7-430B-414A-A449-B440642402DC}"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78241540"/>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6C4FCF6-1529-4BBA-9953-C5F0B1D3498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FD66AD25-ACCD-428C-9170-8B835B97C5B8}"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53259238"/>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93EEEC14-E89A-4F0F-AC52-F242E2A52180}"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FC6A6B31-AA38-4B22-9BC0-9FF8F7DB1296}"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030299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483B4ACE-A1E8-452B-B0EF-49956E92A631}"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7C7DDC99-A12C-4E3F-AF90-C5DED25BC5BE}" type="slidenum">
              <a:rPr lang="en-US" altLang="en-US"/>
              <a:pPr>
                <a:defRPr/>
              </a:pPr>
              <a:t>‹#›</a:t>
            </a:fld>
            <a:endParaRPr lang="en-US" altLang="en-US"/>
          </a:p>
        </p:txBody>
      </p:sp>
    </p:spTree>
    <p:extLst>
      <p:ext uri="{BB962C8B-B14F-4D97-AF65-F5344CB8AC3E}">
        <p14:creationId xmlns:p14="http://schemas.microsoft.com/office/powerpoint/2010/main" val="4148801238"/>
      </p:ext>
    </p:extLst>
  </p:cSld>
  <p:clrMapOvr>
    <a:masterClrMapping/>
  </p:clrMapOvr>
  <p:transition spd="slow"/>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6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6B533645-83F1-48AA-B564-A1DEEBF73ACF}"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2A7E2E26-C6DF-4B89-99A7-D4C4B3644ED3}"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18539063"/>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6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C56100C9-C6A5-4F59-BD39-A6E8FEA74021}"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6C12BA57-531D-4667-8BFD-EAB4C3BDE007}"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040542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8"/>
          <p:cNvSpPr>
            <a:spLocks noGrp="1" noChangeArrowheads="1"/>
          </p:cNvSpPr>
          <p:nvPr>
            <p:ph type="dt" sz="half" idx="10"/>
          </p:nvPr>
        </p:nvSpPr>
        <p:spPr/>
        <p:txBody>
          <a:bodyPr/>
          <a:lstStyle>
            <a:lvl1pPr>
              <a:defRPr/>
            </a:lvl1pPr>
          </a:lstStyle>
          <a:p>
            <a:pPr>
              <a:defRPr/>
            </a:pPr>
            <a:endParaRPr lang="es-ES"/>
          </a:p>
        </p:txBody>
      </p:sp>
      <p:sp>
        <p:nvSpPr>
          <p:cNvPr id="6" name="Footer Placeholder 9"/>
          <p:cNvSpPr>
            <a:spLocks noGrp="1" noChangeArrowheads="1"/>
          </p:cNvSpPr>
          <p:nvPr>
            <p:ph type="ftr" sz="quarter" idx="11"/>
          </p:nvPr>
        </p:nvSpPr>
        <p:spPr/>
        <p:txBody>
          <a:bodyPr/>
          <a:lstStyle>
            <a:lvl1pPr>
              <a:defRPr/>
            </a:lvl1pPr>
          </a:lstStyle>
          <a:p>
            <a:pPr>
              <a:defRPr/>
            </a:pPr>
            <a:endParaRPr lang="es-ES"/>
          </a:p>
        </p:txBody>
      </p:sp>
      <p:sp>
        <p:nvSpPr>
          <p:cNvPr id="7" name="Slide Number Placeholder 13"/>
          <p:cNvSpPr>
            <a:spLocks noGrp="1" noChangeArrowheads="1"/>
          </p:cNvSpPr>
          <p:nvPr>
            <p:ph type="sldNum" sz="quarter" idx="12"/>
          </p:nvPr>
        </p:nvSpPr>
        <p:spPr/>
        <p:txBody>
          <a:bodyPr/>
          <a:lstStyle>
            <a:lvl1pPr>
              <a:defRPr/>
            </a:lvl1pPr>
          </a:lstStyle>
          <a:p>
            <a:pPr>
              <a:defRPr/>
            </a:pPr>
            <a:fld id="{091B6680-03F1-415F-918F-D58E4A0A7936}" type="slidenum">
              <a:rPr lang="es-ES" altLang="en-US"/>
              <a:pPr>
                <a:defRPr/>
              </a:pPr>
              <a:t>‹#›</a:t>
            </a:fld>
            <a:endParaRPr lang="es-ES" altLang="en-US"/>
          </a:p>
        </p:txBody>
      </p:sp>
    </p:spTree>
    <p:extLst>
      <p:ext uri="{BB962C8B-B14F-4D97-AF65-F5344CB8AC3E}">
        <p14:creationId xmlns:p14="http://schemas.microsoft.com/office/powerpoint/2010/main" val="23076988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E7B4CD9D-7EFA-4668-A7E3-CBE7BD903D72}"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8AC119E5-E641-4780-84F3-59C3220960E3}"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78380338"/>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6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B1B75D8-D684-40AB-B05A-E8E592A6B4C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8BD081D3-7F78-4CA3-8817-986C479F2F1A}"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81577629"/>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6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DAC07CC-7A60-4364-8533-6BAD160A2FCB}"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C7B4E450-9109-49D1-B824-AEF34F45589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99862457"/>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6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03C870C-9DFD-4FA5-8E6A-B0CB5B174DC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B222F13-EA35-429E-8354-2FC1588E275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59268901"/>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6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8F0F44C-F54F-49A4-8CFE-17E71B21EDB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4394D0B8-9098-4E7F-9FBC-0B3F33ECAE78}"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80093873"/>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6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3198B5E4-1E88-4991-8942-C20B1F7D5CA8}"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72C3EB99-2806-41B9-8215-5E23449694E3}"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89749481"/>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6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467A361-96E4-4C5C-ADAD-93F53F7AEB44}"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FD6AB3B-3E78-4316-9EB0-35B6DAFF17C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29757582"/>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6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37154597-9857-4711-B15E-4FED12E82AD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E9A69F6D-EA60-491E-A4A1-25531D60BA1F}"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83349234"/>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6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1389297E-BBAD-4872-A2C0-4C3FA118D7C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53C35F18-A9E8-4401-A294-2A94DE059E4A}" type="slidenum">
              <a:rPr lang="en-US" altLang="en-US"/>
              <a:pPr>
                <a:defRPr/>
              </a:pPr>
              <a:t>‹#›</a:t>
            </a:fld>
            <a:endParaRPr lang="en-US" altLang="en-US"/>
          </a:p>
        </p:txBody>
      </p:sp>
    </p:spTree>
    <p:extLst>
      <p:ext uri="{BB962C8B-B14F-4D97-AF65-F5344CB8AC3E}">
        <p14:creationId xmlns:p14="http://schemas.microsoft.com/office/powerpoint/2010/main" val="85027223"/>
      </p:ext>
    </p:extLst>
  </p:cSld>
  <p:clrMapOvr>
    <a:masterClrMapping/>
  </p:clrMapOvr>
  <p:transition spd="slow"/>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7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A00C1B1C-232C-4105-893A-B765324620E3}"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D3E93279-9941-4A03-A685-710EEE1ED482}"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00604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E37BD098-BA1E-4D13-B2CC-E087A87B27A4}" type="datetime4">
              <a:rPr lang="en-US" altLang="en-US"/>
              <a:pPr>
                <a:defRPr/>
              </a:pPr>
              <a:t>July 12, 2017</a:t>
            </a:fld>
            <a:endParaRPr lang="en-US" altLang="en-US"/>
          </a:p>
        </p:txBody>
      </p:sp>
      <p:sp>
        <p:nvSpPr>
          <p:cNvPr id="6" name="Slide Number Placeholder 7"/>
          <p:cNvSpPr>
            <a:spLocks noGrp="1"/>
          </p:cNvSpPr>
          <p:nvPr>
            <p:ph type="sldNum" sz="quarter" idx="11"/>
          </p:nvPr>
        </p:nvSpPr>
        <p:spPr/>
        <p:txBody>
          <a:bodyPr/>
          <a:lstStyle>
            <a:lvl1pPr>
              <a:defRPr/>
            </a:lvl1pPr>
          </a:lstStyle>
          <a:p>
            <a:pPr>
              <a:defRPr/>
            </a:pPr>
            <a:fld id="{5A8435C1-AA21-4E75-A8D0-ACE6AF6CC2A8}" type="slidenum">
              <a:rPr lang="en-US" altLang="en-US"/>
              <a:pPr>
                <a:defRPr/>
              </a:pPr>
              <a:t>‹#›</a:t>
            </a:fld>
            <a:endParaRPr lang="en-US" altLang="en-US"/>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770241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AC24FBDC-D418-438C-BC19-E51C8E823DC8}" type="slidenum">
              <a:rPr lang="es-ES" altLang="en-US"/>
              <a:pPr>
                <a:defRPr/>
              </a:pPr>
              <a:t>‹#›</a:t>
            </a:fld>
            <a:endParaRPr lang="es-ES" altLang="en-US"/>
          </a:p>
        </p:txBody>
      </p:sp>
    </p:spTree>
    <p:extLst>
      <p:ext uri="{BB962C8B-B14F-4D97-AF65-F5344CB8AC3E}">
        <p14:creationId xmlns:p14="http://schemas.microsoft.com/office/powerpoint/2010/main" val="83537047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7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E0557B20-8027-4579-9E2A-5B19520EA20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52054382-0A93-41C2-8F23-AAD1D87D37D8}"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92955167"/>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DB1EB63-56F7-43DE-B240-F124639FF8E7}"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EE6BED46-B67C-40B9-9D8D-CF9A39BAB5CF}"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92728484"/>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7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D8B4F37-9FF9-4AFE-BAE7-3FD76B11C0B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505B8D8E-568C-45AB-BF77-CE6A83255FC1}"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3149441"/>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7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70E9213D-E5AF-4B97-9374-11FD8B22673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C8611D88-0E8D-432F-88BF-293944A9E768}"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9709359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7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3E28B4D-8B5B-479F-A273-70EE4524232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E2E70DEB-4333-4092-A745-669F5E000F4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51348512"/>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7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173E161-66F2-4A75-9D80-8987A22446E2}"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0137251B-474C-4893-95F0-8BB57D0DE6A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33105157"/>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7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6896516-C0F0-4231-B093-FCA7657D9531}"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08B586A6-064B-487D-9EF5-F6F82E7BBFCC}"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66458650"/>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7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9255EAD-09BB-4640-B7EF-C4E1153E174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5C0AB088-DB9F-4093-8F0C-79662A94D4C9}"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21366720"/>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7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F5F70139-39FB-42C5-B874-E8FE14BDD1CC}"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662A33E2-35E0-444C-9E1C-E1C30B66620F}"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58190992"/>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7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F06428AC-7A19-45F0-9621-7FBCD90CA50B}"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752F40F8-E858-4B5A-9B01-685EAA6BB157}" type="slidenum">
              <a:rPr lang="en-US" altLang="en-US"/>
              <a:pPr>
                <a:defRPr/>
              </a:pPr>
              <a:t>‹#›</a:t>
            </a:fld>
            <a:endParaRPr lang="en-US" altLang="en-US"/>
          </a:p>
        </p:txBody>
      </p:sp>
    </p:spTree>
    <p:extLst>
      <p:ext uri="{BB962C8B-B14F-4D97-AF65-F5344CB8AC3E}">
        <p14:creationId xmlns:p14="http://schemas.microsoft.com/office/powerpoint/2010/main" val="328637773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8"/>
          <p:cNvSpPr>
            <a:spLocks noGrp="1" noChangeArrowheads="1"/>
          </p:cNvSpPr>
          <p:nvPr>
            <p:ph type="dt" sz="half" idx="10"/>
          </p:nvPr>
        </p:nvSpPr>
        <p:spPr/>
        <p:txBody>
          <a:bodyPr/>
          <a:lstStyle>
            <a:lvl1pPr>
              <a:defRPr/>
            </a:lvl1pPr>
          </a:lstStyle>
          <a:p>
            <a:pPr>
              <a:defRPr/>
            </a:pPr>
            <a:endParaRPr lang="es-ES"/>
          </a:p>
        </p:txBody>
      </p:sp>
      <p:sp>
        <p:nvSpPr>
          <p:cNvPr id="6" name="Footer Placeholder 9"/>
          <p:cNvSpPr>
            <a:spLocks noGrp="1" noChangeArrowheads="1"/>
          </p:cNvSpPr>
          <p:nvPr>
            <p:ph type="ftr" sz="quarter" idx="11"/>
          </p:nvPr>
        </p:nvSpPr>
        <p:spPr/>
        <p:txBody>
          <a:bodyPr/>
          <a:lstStyle>
            <a:lvl1pPr>
              <a:defRPr/>
            </a:lvl1pPr>
          </a:lstStyle>
          <a:p>
            <a:pPr>
              <a:defRPr/>
            </a:pPr>
            <a:endParaRPr lang="es-ES"/>
          </a:p>
        </p:txBody>
      </p:sp>
      <p:sp>
        <p:nvSpPr>
          <p:cNvPr id="7" name="Slide Number Placeholder 13"/>
          <p:cNvSpPr>
            <a:spLocks noGrp="1" noChangeArrowheads="1"/>
          </p:cNvSpPr>
          <p:nvPr>
            <p:ph type="sldNum" sz="quarter" idx="12"/>
          </p:nvPr>
        </p:nvSpPr>
        <p:spPr/>
        <p:txBody>
          <a:bodyPr/>
          <a:lstStyle>
            <a:lvl1pPr>
              <a:defRPr/>
            </a:lvl1pPr>
          </a:lstStyle>
          <a:p>
            <a:pPr>
              <a:defRPr/>
            </a:pPr>
            <a:fld id="{1FCA2C37-F41A-45A5-AF1A-576BBCE4D1A6}" type="slidenum">
              <a:rPr lang="es-ES" altLang="en-US"/>
              <a:pPr>
                <a:defRPr/>
              </a:pPr>
              <a:t>‹#›</a:t>
            </a:fld>
            <a:endParaRPr lang="es-ES" altLang="en-US"/>
          </a:p>
        </p:txBody>
      </p:sp>
    </p:spTree>
    <p:extLst>
      <p:ext uri="{BB962C8B-B14F-4D97-AF65-F5344CB8AC3E}">
        <p14:creationId xmlns:p14="http://schemas.microsoft.com/office/powerpoint/2010/main" val="24318908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8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57F93CC8-E50E-412F-A12B-52FFBEDC7BCA}"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FB38FB3B-C4A5-46C6-93EF-A6AEB9188636}"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06112238"/>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8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11D0AE09-8DF3-4785-81FD-4FE7A65C767F}"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242FB02C-9A53-4BF3-8767-2DD8AD8F71FF}"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7461085"/>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4BCC28DC-224A-4858-A465-970A067D29F9}"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AAFCC5F4-A701-47DB-8DE9-7A4FE727BD8F}"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22609873"/>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8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34B03C6-4A2C-4E0B-81C3-5E7073C58B9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631365BD-C4A3-4B01-91A9-3EE05E5955DA}"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73818246"/>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8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0E129CA-2DAA-4B5F-82FD-6FF086D7A0B2}"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4A095E33-B9FE-4E13-B409-F9F16446236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35061948"/>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8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8AA67E3-CCFD-4691-B178-3621115BC47E}"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963E673A-1EEE-4784-9790-8F99B811A769}"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75300598"/>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8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59D3629-C76B-4C67-B12E-D4E15058777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32AED48A-BCDC-452A-ADF3-88FFC94B042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2552407"/>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8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297171A2-34D1-4763-AF8E-AEEA378E487B}"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C3B4382B-614B-48A8-BF3C-60F9C1CB36CD}"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31934693"/>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8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B5A0E21-A613-46C6-B741-1EB63C75C97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695518B0-2B74-44D9-A0C2-BE13421F5F6D}"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93741263"/>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8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95027A80-EB09-447E-ADEF-59D55DF6EBD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FE0D7152-AC7A-409D-BAE6-8385949640DE}"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9797643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solidFill>
                  <a:srgbClr val="00264C"/>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rgbClr val="00264C"/>
                </a:solidFill>
              </a:defRPr>
            </a:lvl1pPr>
          </a:lstStyle>
          <a:p>
            <a:pPr>
              <a:defRPr/>
            </a:pPr>
            <a:endParaRPr lang="en-US"/>
          </a:p>
        </p:txBody>
      </p:sp>
      <p:sp>
        <p:nvSpPr>
          <p:cNvPr id="8" name="Rectangle 9" descr="Large confetti"/>
          <p:cNvSpPr>
            <a:spLocks noGrp="1" noChangeArrowheads="1"/>
          </p:cNvSpPr>
          <p:nvPr>
            <p:ph type="sldNum" sz="quarter" idx="12"/>
          </p:nvPr>
        </p:nvSpPr>
        <p:spPr/>
        <p:txBody>
          <a:bodyPr/>
          <a:lstStyle>
            <a:lvl1pPr>
              <a:defRPr>
                <a:solidFill>
                  <a:srgbClr val="FFFFE9"/>
                </a:solidFill>
              </a:defRPr>
            </a:lvl1pPr>
          </a:lstStyle>
          <a:p>
            <a:pPr>
              <a:defRPr/>
            </a:pPr>
            <a:fld id="{D136AC4F-2435-4044-A66F-F809B4044109}" type="slidenum">
              <a:rPr lang="en-US" altLang="en-US"/>
              <a:pPr>
                <a:defRPr/>
              </a:pPr>
              <a:t>‹#›</a:t>
            </a:fld>
            <a:endParaRPr lang="en-US" altLang="en-US"/>
          </a:p>
        </p:txBody>
      </p:sp>
    </p:spTree>
    <p:extLst>
      <p:ext uri="{BB962C8B-B14F-4D97-AF65-F5344CB8AC3E}">
        <p14:creationId xmlns:p14="http://schemas.microsoft.com/office/powerpoint/2010/main" val="2745112807"/>
      </p:ext>
    </p:extLst>
  </p:cSld>
  <p:clrMapOvr>
    <a:masterClrMapping/>
  </p:clrMapOvr>
  <p:transition>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8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E80F9E70-FF48-4B0B-95CE-CCA1BB7119A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7C5A9290-FC85-445B-93E4-4A792C246802}" type="slidenum">
              <a:rPr lang="en-US" altLang="en-US"/>
              <a:pPr>
                <a:defRPr/>
              </a:pPr>
              <a:t>‹#›</a:t>
            </a:fld>
            <a:endParaRPr lang="en-US" altLang="en-US"/>
          </a:p>
        </p:txBody>
      </p:sp>
    </p:spTree>
    <p:extLst>
      <p:ext uri="{BB962C8B-B14F-4D97-AF65-F5344CB8AC3E}">
        <p14:creationId xmlns:p14="http://schemas.microsoft.com/office/powerpoint/2010/main" val="450972870"/>
      </p:ext>
    </p:extLst>
  </p:cSld>
  <p:clrMapOvr>
    <a:masterClrMapping/>
  </p:clrMapOvr>
  <p:transition spd="slow"/>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9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98CD8CBE-24BA-4B1A-A44D-19A66B164E12}"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1CE32EE5-7623-4790-8737-5A92A32A084E}"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30963731"/>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9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CA6590D7-38ED-45C3-AF4A-077C5DC7898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3A36792C-43E4-4E6B-B5F4-3A89E23ABD8E}"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10948683"/>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3768A6B3-C548-42BE-8B71-1C6E869A8BB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B8AA2D04-D982-405A-9DF6-F5E3CC7A4AB0}"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64076451"/>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9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102FD6E-7D82-45B8-BF04-103DAD6F96E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30FDC7FF-E7C0-41C3-B897-77B703A603C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55503980"/>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9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E5B2A23-0642-45F6-8E79-5CAD2E8F717C}"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A6611361-44DA-4504-B1A2-497B5B45D67A}"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1802214"/>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9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9126188-9287-46C4-BCF3-05492AFE78D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F64E3EC5-FE75-433E-A5EA-0CF48A48F919}"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40619078"/>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9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CF023B2-D0ED-4AB3-9150-DEC9F2C47DD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F02EFFE6-ED80-4941-9B6A-82CB16585C2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31820272"/>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9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70FBD01-4063-45C3-8923-E61261384D30}"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D68D33DF-611C-4D48-A7A6-27173174403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0941240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9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F6F1D3C-57AB-4E81-8F9D-0826B47EEEE6}"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4821F963-C102-4A3C-95B8-DE5AE817EC0C}"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985524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BADB2AE4-D850-4778-A2FA-1B66624952F7}"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1008230D-AF15-46A1-B36A-ED51DF7DA6F4}"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98538860"/>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9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AB784257-BBBC-4CF9-ACB5-AD28EDE1BBE4}"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838D1117-AC7C-4619-90A1-75CBFEBCFE89}"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25855459"/>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9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85021A7F-2189-4166-91AC-5501313B1DBE}"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EEF38677-7993-453F-8AEF-4447F790473B}" type="slidenum">
              <a:rPr lang="en-US" altLang="en-US"/>
              <a:pPr>
                <a:defRPr/>
              </a:pPr>
              <a:t>‹#›</a:t>
            </a:fld>
            <a:endParaRPr lang="en-US" altLang="en-US"/>
          </a:p>
        </p:txBody>
      </p:sp>
    </p:spTree>
    <p:extLst>
      <p:ext uri="{BB962C8B-B14F-4D97-AF65-F5344CB8AC3E}">
        <p14:creationId xmlns:p14="http://schemas.microsoft.com/office/powerpoint/2010/main" val="1926217039"/>
      </p:ext>
    </p:extLst>
  </p:cSld>
  <p:clrMapOvr>
    <a:masterClrMapping/>
  </p:clrMapOvr>
  <p:transition spd="slow"/>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0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CDF76E78-E959-41FA-8D25-08FE86DF59B1}"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9BCB4AE8-4E22-47E1-8AE4-319E13C51B34}"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98142348"/>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0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28C5E8AF-B8AB-4224-AA49-FAADE1D2B7E8}"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B08E2E0D-A29A-4092-A2F7-19DF6F024470}"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48070882"/>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8196A425-B0A1-4CBC-BBA0-E387AA6B8057}"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A2EFE146-F807-49FA-87FB-E77EB04E9311}"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34383100"/>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0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EB61F38-1B82-4ABA-829A-4D5A565543A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78377C1F-9566-4BC8-8B92-604DDBF5A87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61580841"/>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0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89CD0C06-791F-4920-8DF9-0F4624509A3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9CBFEBAD-FD9A-413B-B1A7-DCDCC62DD859}"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52556698"/>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0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F90AEA9-3B4A-408D-9258-AA6CCFDA26B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5A869C5F-3D46-4FF3-876A-8B82C1A43539}"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70029221"/>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0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24DB97A-5AC9-499D-B8C9-2D693CBC76A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435159CC-EBD9-4A44-B77E-5574833B7C2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10435516"/>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0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741F4AE6-7B7C-4B12-9CC3-829A010848E1}"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0310B63F-8BF2-470C-8854-A78CD653E75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655853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B2FCB21B-B558-4BC9-B89C-51CE8D2C90A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261D1C4E-E0F3-427F-BB1F-93CF0A14FDF0}"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34325571"/>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0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447C51A-5C8B-4053-B344-B8873DAD9AD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09916FEC-737A-443E-8DF2-8CFA5E3199C5}"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34904575"/>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0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20DA19BF-3B3A-4A02-8AD3-F2E548DC6F4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4AFF3DCA-3962-4A70-BC17-9E425E31FE01}"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4978456"/>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0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10013CC2-7F62-4D41-89EC-37CD2626C79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7EC1FF30-5EA3-4352-A9F4-D3A285055493}" type="slidenum">
              <a:rPr lang="en-US" altLang="en-US"/>
              <a:pPr>
                <a:defRPr/>
              </a:pPr>
              <a:t>‹#›</a:t>
            </a:fld>
            <a:endParaRPr lang="en-US" altLang="en-US"/>
          </a:p>
        </p:txBody>
      </p:sp>
    </p:spTree>
    <p:extLst>
      <p:ext uri="{BB962C8B-B14F-4D97-AF65-F5344CB8AC3E}">
        <p14:creationId xmlns:p14="http://schemas.microsoft.com/office/powerpoint/2010/main" val="2326405280"/>
      </p:ext>
    </p:extLst>
  </p:cSld>
  <p:clrMapOvr>
    <a:masterClrMapping/>
  </p:clrMapOvr>
  <p:transition spd="slow"/>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B3BEFE46-8835-4883-A4AC-B1D3078A6C48}"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0FF33CE0-847B-431C-BE52-B70FF1BCBF19}"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08752633"/>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47F7323A-9294-4B45-8E5D-DE5FE8B0AFFE}"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980CB904-B14F-4FA7-B3F1-A1286923FF3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95436545"/>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CB15F53B-7610-4CFF-A37A-FB9993216521}"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6A3E99EC-BEB8-4ABF-A74F-3EECCD5B5AAF}"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44724338"/>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DC200B6-CD77-4DF9-A034-12D6AE0958D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0A25C42-365D-4478-B755-5A8244578742}"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18859949"/>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C7D83A89-CFC5-4889-9030-3E05B9735AAD}"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377A0F61-C91C-4EB9-A2D2-BB54C5594E1F}"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74782713"/>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DFC6B574-6E25-440F-B96B-1712B933846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7A5024A-B9B9-4077-B771-24329596DC9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68123658"/>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12632A7-49A7-4E1A-986B-954C3B28B84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346A2445-1798-4FC2-95F4-383FD575669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829497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4EF29232-392E-4D62-BC34-DAD36D7978F9}"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D8640432-C1A9-4BB1-BA43-9C23F348C928}"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1138459"/>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C3EA3876-D128-4CF2-8C4F-B638498C717A}"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18E371C6-15F9-4278-8744-5E36A7D8794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81886168"/>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846DED8A-2BAA-40D7-9D90-10F2C688C2E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BA6A147-CE52-469E-87F0-B619602A9B5D}"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91037226"/>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83863C2-BFBF-4179-9A6C-872565EFB3A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4689FA4-7B8B-4872-9C1F-17938B7D354B}"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0322587"/>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E34340C1-D2F8-4174-B32A-3CFE0DDC6532}"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52CD49DD-90D2-4523-BC85-BE6EF0DD6C2F}" type="slidenum">
              <a:rPr lang="en-US" altLang="en-US"/>
              <a:pPr>
                <a:defRPr/>
              </a:pPr>
              <a:t>‹#›</a:t>
            </a:fld>
            <a:endParaRPr lang="en-US" altLang="en-US"/>
          </a:p>
        </p:txBody>
      </p:sp>
    </p:spTree>
    <p:extLst>
      <p:ext uri="{BB962C8B-B14F-4D97-AF65-F5344CB8AC3E}">
        <p14:creationId xmlns:p14="http://schemas.microsoft.com/office/powerpoint/2010/main" val="1049158642"/>
      </p:ext>
    </p:extLst>
  </p:cSld>
  <p:clrMapOvr>
    <a:masterClrMapping/>
  </p:clrMapOvr>
  <p:transition spd="slow"/>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DE9C50A1-40EB-4AC6-8E33-345B99A4F041}"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F01C2C45-20C2-4DF5-A2CF-61ABE2F406F1}"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03559532"/>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C3749F5C-2407-471B-ABDF-AD323FFDFFDB}"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523FD372-F4E3-437B-B3A8-78C8B6BC1F85}"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15021477"/>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3D9365C2-0557-4F68-AC37-7243E930D50D}"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9BE11336-CC60-4E9A-8789-FFC54DBADC46}"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86167958"/>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77342B3-8C17-4DE5-A2DF-82057CBF0D01}"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76A3AD6-E4AF-45F2-9BE5-A8B8807ECDAB}"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74559056"/>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CCD85C58-90F1-4ABD-A647-23D72F01C938}"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E5BF61FC-1DB5-4393-A714-344A774EB83D}"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09714137"/>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0BE53FE-A28C-4EC9-BA5D-DE7278B2F58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D784BF64-E005-4599-AF1D-173CCCC87B8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489431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29AFD7CD-F02B-4AD2-B40D-5C35272471E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45C4346-D4A7-4695-B266-4D2BA593CF8E}"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52208375"/>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93F69D3-6561-42C6-8787-924CB245B91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0E388AE9-8CC3-4AC2-95C8-0D833D8B728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80383638"/>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B122E4B1-9819-4F12-93F4-465A2D7AE34A}"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B813C690-E4A6-4013-991A-BFFFB07018ED}"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23435325"/>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2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FE066951-5E8C-4A06-ABC7-F1E7056CBA7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8E212CCB-2B98-43E1-9ED6-FCB9725B8C42}"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08775607"/>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E082C772-F227-44D7-B666-1C9F711F94FA}"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58B33E0D-74ED-4272-ADD0-6432B386E89D}"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52348097"/>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8B5AECA4-6855-4FB7-9A3A-106A954DD03F}"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85985C4F-E578-46E7-A893-E92AA51C39A9}" type="slidenum">
              <a:rPr lang="en-US" altLang="en-US"/>
              <a:pPr>
                <a:defRPr/>
              </a:pPr>
              <a:t>‹#›</a:t>
            </a:fld>
            <a:endParaRPr lang="en-US" altLang="en-US"/>
          </a:p>
        </p:txBody>
      </p:sp>
    </p:spTree>
    <p:extLst>
      <p:ext uri="{BB962C8B-B14F-4D97-AF65-F5344CB8AC3E}">
        <p14:creationId xmlns:p14="http://schemas.microsoft.com/office/powerpoint/2010/main" val="3800471608"/>
      </p:ext>
    </p:extLst>
  </p:cSld>
  <p:clrMapOvr>
    <a:masterClrMapping/>
  </p:clrMapOvr>
  <p:transition spd="slow"/>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37B1DB4D-2C74-461A-B0BD-3F5D5FD7D735}"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000AEDA7-9070-4D24-A4C6-78493A6C2B24}"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71232265"/>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04E711D-5A02-4B59-B818-A766092F28D1}"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52CC0992-870E-4040-BE10-2437E318579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59807445"/>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6EEEFC1A-48C6-46D0-B40D-3EF69837BAE3}"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CE04EEC1-0095-40FD-BFCD-29243B39D8F5}"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0312579"/>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253D248-9652-402C-AEC7-AD7C3C848288}"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445548FE-C359-4CE6-BAB5-652D3E3074F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15269573"/>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5D0B5E8D-5022-4DE5-9D0E-8BD91FD6D788}"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EAAE5676-7E6B-4F65-943A-7725B63C3FDC}"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99575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EEDDAB2-BAD6-4DDA-8421-D05BED7B7DE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FEC5C093-0C15-4F3E-B061-D69223BE3D6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60228108"/>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30CDCEB-5515-451F-BC70-218C81ED591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04370CD-9C76-4CC0-A55B-0D6A59A95E9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01946609"/>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41E8B46-D772-4DE7-9DF7-6263E6B94D2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6FC794E-1EB6-4583-BDB7-1977781440C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87908419"/>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2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072929B-7C67-4D03-AABA-CD10AC8E947C}"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B4FB139C-E4FC-4257-8686-0DC43CC2F384}"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00529932"/>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6F2BB58-1B0A-4D7B-9B94-2FF060D91B2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CCFBEF92-DDAE-4D04-A3A8-2C2AFAAE31F8}"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77426153"/>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2DC043AC-3C64-47FE-9AA7-00C3AC2EBF8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D9DC51DD-F2B4-48D9-BC2E-3EEF2711B0C8}"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11911458"/>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2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AB9BE65A-7696-41DF-933C-2B5F7EFFA593}"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7D0B67EB-E6F2-4530-A8DC-7BC48AAC658C}" type="slidenum">
              <a:rPr lang="en-US" altLang="en-US"/>
              <a:pPr>
                <a:defRPr/>
              </a:pPr>
              <a:t>‹#›</a:t>
            </a:fld>
            <a:endParaRPr lang="en-US" altLang="en-US"/>
          </a:p>
        </p:txBody>
      </p:sp>
    </p:spTree>
    <p:extLst>
      <p:ext uri="{BB962C8B-B14F-4D97-AF65-F5344CB8AC3E}">
        <p14:creationId xmlns:p14="http://schemas.microsoft.com/office/powerpoint/2010/main" val="307490207"/>
      </p:ext>
    </p:extLst>
  </p:cSld>
  <p:clrMapOvr>
    <a:masterClrMapping/>
  </p:clrMapOvr>
  <p:transition spd="slow"/>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A6E870C3-4DB0-4BF4-8FBA-75BF61568348}"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40E5F213-AFF4-4632-A77C-064C52270296}"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32700036"/>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E8A06726-3E5B-4051-9E9E-C435EBB05DCF}"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33112169-4F81-4DC9-92F0-13510D72A809}"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79182784"/>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7E13BAD4-DB90-4328-8819-9987C1A3CDE3}"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3D87743F-F395-48BA-902E-D640E2913339}"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04002948"/>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8D871AF9-CD0B-4220-AB4E-53E22DC7D347}"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01EEF333-A603-45A3-915F-1AF46451135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290114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22BF55E-2984-46CE-B01E-59D1091A4AB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F361C815-0F8C-46B6-8465-6795EA630F1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85336558"/>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56AC8B3E-800C-4C49-9EFE-684CDA018350}"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A9D260E1-6ED8-473B-837F-46FB0262847F}"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6016534"/>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12F79AB-8694-43DB-9214-5BEF7F9AC9F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F515175F-FB3F-42E4-B790-A717F5CA969E}"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0436123"/>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9D323A0-91A7-4EF7-9AE0-9C6D832BF25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0555B617-D5D2-4CEA-8F43-6B305DEDC1F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70367716"/>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2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AE1AD4B1-EE0B-476C-8D85-EDF2D588357C}"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5B6CB286-B155-4B9A-BB23-69654C1C587D}"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11517326"/>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B9A26FB-197F-4592-A043-C2B359640217}"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C9A18B3E-4992-486A-9FC6-E2F81B33A7DA}"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09478515"/>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2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7B6BD995-4152-4D05-BF11-07FFE8DEA86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83AE39E-7532-448B-9C9F-3E29229A66B3}"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85417524"/>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2CD93EF9-1EC5-4F31-9BB4-62B67952265C}"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AD019F17-3A95-4992-A4EB-D64D4DB753DD}" type="slidenum">
              <a:rPr lang="en-US" altLang="en-US"/>
              <a:pPr>
                <a:defRPr/>
              </a:pPr>
              <a:t>‹#›</a:t>
            </a:fld>
            <a:endParaRPr lang="en-US" altLang="en-US"/>
          </a:p>
        </p:txBody>
      </p:sp>
    </p:spTree>
    <p:extLst>
      <p:ext uri="{BB962C8B-B14F-4D97-AF65-F5344CB8AC3E}">
        <p14:creationId xmlns:p14="http://schemas.microsoft.com/office/powerpoint/2010/main" val="3163900028"/>
      </p:ext>
    </p:extLst>
  </p:cSld>
  <p:clrMapOvr>
    <a:masterClrMapping/>
  </p:clrMapOvr>
  <p:transition spd="slow"/>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2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FD5E052A-FA37-4AE8-8CFB-C3B2CE2E2569}"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74739869-BA60-4D37-945D-0409BEA28621}"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81345153"/>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F2054523-454D-430D-948C-AD60F876723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AB8A13BC-566C-49DF-A9E9-F1F63577CDB8}"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91840531"/>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7773690E-628F-4079-BEBB-2209E08FB15D}"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E1F351EE-0609-4142-9F92-8FF865F2292C}"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486969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98D9080-B73E-4B4A-B573-7747C5C540A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D9E42A2-10B3-44D7-A8C3-C11676AFB13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02844514"/>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09EE88F-A60A-4E41-977E-99C881E5E48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E60BD680-477D-4077-8295-64E8CD6DB3E8}"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45930293"/>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932CBD9-B2FD-4A70-A43F-D43374316142}"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113FE49C-B143-4FCB-ADB0-40F44444F9F0}"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65031336"/>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2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66518A6-FC83-4AAD-A700-1C38CC863AE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05A45311-9328-486B-9F2B-95EDF26371D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99425937"/>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2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8132A5B-0E22-41CA-BD2C-622546772AF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A617F77F-619B-4601-B497-1086C0F1CACE}"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65857638"/>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85329EB1-F57E-4A5B-BF86-87F19579E408}"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3F606111-E451-48F9-A88B-D0F9ACDAC04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06858613"/>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7EF868F-636F-49D3-89ED-597327356624}"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9924F44-7567-405C-8123-3F5646A94CA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26678021"/>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D4D4C251-A42E-40DB-B56C-7A07E14357E2}"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8F1E1F71-6351-4B18-9EC0-B956FD01380D}"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31954138"/>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196EF39F-F02A-4D32-B7C5-66685B1C4255}"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FAD6C6ED-E160-4837-B294-EF448F37CCCE}" type="slidenum">
              <a:rPr lang="en-US" altLang="en-US"/>
              <a:pPr>
                <a:defRPr/>
              </a:pPr>
              <a:t>‹#›</a:t>
            </a:fld>
            <a:endParaRPr lang="en-US" altLang="en-US"/>
          </a:p>
        </p:txBody>
      </p:sp>
    </p:spTree>
    <p:extLst>
      <p:ext uri="{BB962C8B-B14F-4D97-AF65-F5344CB8AC3E}">
        <p14:creationId xmlns:p14="http://schemas.microsoft.com/office/powerpoint/2010/main" val="1022881294"/>
      </p:ext>
    </p:extLst>
  </p:cSld>
  <p:clrMapOvr>
    <a:masterClrMapping/>
  </p:clrMapOvr>
  <p:transition spd="slow"/>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6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978A1E0D-C6E2-45EF-97F2-C58CF509A7FD}"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567ADA64-1155-4107-9E94-FB1AF3062B5E}"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26087438"/>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6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4B2B0E57-E3FE-4524-A9EA-7D87783FBE5D}"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087E1A50-D588-4583-A528-06510FAC01D4}"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226535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lvl1pPr>
          </a:lstStyle>
          <a:p>
            <a:pPr>
              <a:defRPr/>
            </a:pPr>
            <a:fld id="{4CC26550-18EB-4DCD-87A7-D3DE7790315A}" type="datetime4">
              <a:rPr lang="en-US" altLang="en-US"/>
              <a:pPr>
                <a:defRPr/>
              </a:pPr>
              <a:t>July 12, 2017</a:t>
            </a:fld>
            <a:endParaRPr lang="en-US" altLang="en-US"/>
          </a:p>
        </p:txBody>
      </p:sp>
      <p:sp>
        <p:nvSpPr>
          <p:cNvPr id="9" name="Slide Number Placeholder 10"/>
          <p:cNvSpPr>
            <a:spLocks noGrp="1"/>
          </p:cNvSpPr>
          <p:nvPr>
            <p:ph type="sldNum" sz="quarter" idx="12"/>
          </p:nvPr>
        </p:nvSpPr>
        <p:spPr/>
        <p:txBody>
          <a:bodyPr/>
          <a:lstStyle>
            <a:lvl1pPr>
              <a:defRPr/>
            </a:lvl1pPr>
          </a:lstStyle>
          <a:p>
            <a:pPr>
              <a:defRPr/>
            </a:pPr>
            <a:fld id="{A2EA7CB6-0368-4BE7-9E8F-185B74DFBA14}"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24128265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4ED616EF-2565-4BF9-8E27-F9E29EDAA79F}"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F6A776EA-22B1-4CB2-972E-8B16F418202C}"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16059723"/>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4051E58C-56B1-4D29-BA2C-E1FD660E9C2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4D54EC8E-BE8B-4FA1-8A8D-385377C2C52A}"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1871011"/>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6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ADF8B1F-9251-490F-A146-DB3F99049AC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7E52D86-4A1A-4C53-AD99-1A3195D67319}"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13318193"/>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26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6BB54286-F26C-489C-B0D0-2AAFD1C7B68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2AD548BE-36C2-40D6-B34E-85A94C28853D}"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00581401"/>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6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B041565-EE27-4E70-9B2D-C463C9760C8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D982B481-F4E7-48D4-A7F1-DDC656E8D66D}"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73276336"/>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26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65C121EA-B717-42B9-B6D2-1AA181D9E90E}"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A7644CC9-FA9E-4409-B40A-0FAE5CD4EF4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33536250"/>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6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3131A4E-79B8-4CDF-B4A9-81ADC017C68B}"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3834CAD0-2F14-4FEC-AD83-30E594AA811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26797992"/>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26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298F6BE-3DA6-41E5-A4E5-68EC83AA338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E4BA82A-FE97-4C2B-927E-048BB3B915A7}"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42702492"/>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6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98A479FD-F04C-4D78-ADD8-9963B3332E0C}"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41FCF05D-B521-4321-8ED9-F6109FC81E31}"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09877534"/>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6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3FAC1D10-4E4E-4400-8483-ADB692D89F02}"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285F5DA3-D9EC-4854-BC1D-3347A3251A17}" type="slidenum">
              <a:rPr lang="en-US" altLang="en-US"/>
              <a:pPr>
                <a:defRPr/>
              </a:pPr>
              <a:t>‹#›</a:t>
            </a:fld>
            <a:endParaRPr lang="en-US" altLang="en-US"/>
          </a:p>
        </p:txBody>
      </p:sp>
    </p:spTree>
    <p:extLst>
      <p:ext uri="{BB962C8B-B14F-4D97-AF65-F5344CB8AC3E}">
        <p14:creationId xmlns:p14="http://schemas.microsoft.com/office/powerpoint/2010/main" val="3526164948"/>
      </p:ext>
    </p:extLst>
  </p:cSld>
  <p:clrMapOvr>
    <a:masterClrMapping/>
  </p:clrMapOvr>
  <p:transition spd="slow"/>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27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BA9DA5BD-F639-4291-9765-458E8F5DE3A2}"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BC9CE41F-A162-4C8B-9C15-2947131E516B}"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833093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51B16F8-6BE2-431D-B716-35F13284C65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72759F2F-0EBD-4818-9CD6-4B56C8CCC0B2}"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99406917"/>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27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845F522-558A-467E-9D79-FC63BFB6ABCB}"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3D02D083-B55A-47C9-84AB-63F8685F8D96}"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45241082"/>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DB029597-917A-4A82-86AE-72C2FB36B9D9}"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546EAC0E-1CF9-4A4B-B356-9258AD16D23A}"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1101159"/>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7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D548ADA-8EE2-4231-9FA2-AE5D8868A82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A966D9B7-667E-462C-97D5-11597928BC32}"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35012100"/>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7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39F1EA3B-D478-4CBA-B543-7C71424430F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446DB70B-A49A-4759-A95B-C025E7CF233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15109948"/>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7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6D1199A-4C76-4C8E-8983-E8B6549F45C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B527627-B617-46F1-8D44-FF97E4A73AE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22715672"/>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7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D241EC8E-3302-491A-B6DF-C29E4D0D069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582F1AE8-6454-4095-8197-87DBF172F36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33276243"/>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7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2113422C-185E-4A83-96E2-4AF466379D4A}"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3A19F675-94B7-4228-8750-034E7B380B8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39076136"/>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7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E165793-F20D-4AA0-A1BF-7A8D73CBEE8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7AF83626-AEBB-432E-9113-006D890F23FC}"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73173489"/>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27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3879F883-0BE7-455C-B625-F562BE03E3CC}"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E43BF950-144A-4108-A06E-EFBDAC7E2FA9}"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00498470"/>
      </p:ext>
    </p:extLst>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27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7253E5CC-821C-4AE6-8A9C-A6A859B7F1C0}"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812BBBC0-0D1F-4AAD-B0D3-B40E06AAC581}" type="slidenum">
              <a:rPr lang="en-US" altLang="en-US"/>
              <a:pPr>
                <a:defRPr/>
              </a:pPr>
              <a:t>‹#›</a:t>
            </a:fld>
            <a:endParaRPr lang="en-US" altLang="en-US"/>
          </a:p>
        </p:txBody>
      </p:sp>
    </p:spTree>
    <p:extLst>
      <p:ext uri="{BB962C8B-B14F-4D97-AF65-F5344CB8AC3E}">
        <p14:creationId xmlns:p14="http://schemas.microsoft.com/office/powerpoint/2010/main" val="389360295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528D8B6C-D738-4BAE-BC6F-81C93A30A384}"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8BC3F3FC-E045-4E94-A9BF-27D3AAF7E468}"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88014502"/>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8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669C29A-BFCA-4E12-814B-53AAD10A7F04}"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9B61541C-D1E1-4A4E-A4C3-31043791F555}"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29907306"/>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28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8ABE4250-E47B-467D-9810-141DD4F34A03}"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6A071DEC-C162-4053-9DC0-D7060C73334F}"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73393481"/>
      </p:ext>
    </p:extLst>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ED38588-78A9-43C1-BB79-9EA1469756D3}"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C27E047C-0427-4CD0-A3BB-BE14F08D64E6}"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9192962"/>
      </p:ext>
    </p:extLst>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28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92F37E9-5EA8-42EF-955E-9121F185C2A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59CD5A1-ECDB-47C0-8990-DAE86E3628F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38798007"/>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28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959BA1ED-1440-4017-82B9-C697CE8B72F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A052E577-765D-49CD-AE2E-0163CC5C7FFF}"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63690662"/>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8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1E3D3F7-B1B1-4DFA-A225-8BFFE6DEEF9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1A94EF03-FF87-41DB-8B88-4D1EC3D51BC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34835059"/>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8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C55CAB3-48D5-4538-834E-206AE8FB839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03EC3D6C-3D9E-4A5E-86F9-94A265642D7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45872743"/>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8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4AF56BF4-94A4-4427-8678-0331F5D47D09}"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5E919138-8D68-4BD8-A67F-FFA88A7C1085}"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6061872"/>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8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D5713C4-3E47-4932-9B32-56DD4627386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0A9E732-3572-4872-9E44-52495479B0F9}"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82216295"/>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8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6350200A-6409-4DF8-9753-7E8DFBED4521}"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E1DC2034-CDF8-4C0E-BB58-FB20940DAEA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037012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CD3D5921-BE2D-4701-B59D-8839EA8D6DE5}"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F5DA0484-13B7-40D3-AF3D-19B1B3BCF207}" type="slidenum">
              <a:rPr lang="en-US" altLang="en-US"/>
              <a:pPr>
                <a:defRPr/>
              </a:pPr>
              <a:t>‹#›</a:t>
            </a:fld>
            <a:endParaRPr lang="en-US" altLang="en-US"/>
          </a:p>
        </p:txBody>
      </p:sp>
    </p:spTree>
    <p:extLst>
      <p:ext uri="{BB962C8B-B14F-4D97-AF65-F5344CB8AC3E}">
        <p14:creationId xmlns:p14="http://schemas.microsoft.com/office/powerpoint/2010/main" val="3529258053"/>
      </p:ext>
    </p:extLst>
  </p:cSld>
  <p:clrMapOvr>
    <a:masterClrMapping/>
  </p:clrMapOvr>
  <p:transition spd="slow"/>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28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B264A95C-71D7-45FF-A79B-0856840D6FED}"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F4DDEE67-C017-444B-8827-F2C88315D48C}" type="slidenum">
              <a:rPr lang="en-US" altLang="en-US"/>
              <a:pPr>
                <a:defRPr/>
              </a:pPr>
              <a:t>‹#›</a:t>
            </a:fld>
            <a:endParaRPr lang="en-US" altLang="en-US"/>
          </a:p>
        </p:txBody>
      </p:sp>
    </p:spTree>
    <p:extLst>
      <p:ext uri="{BB962C8B-B14F-4D97-AF65-F5344CB8AC3E}">
        <p14:creationId xmlns:p14="http://schemas.microsoft.com/office/powerpoint/2010/main" val="3021312699"/>
      </p:ext>
    </p:extLst>
  </p:cSld>
  <p:clrMapOvr>
    <a:masterClrMapping/>
  </p:clrMapOvr>
  <p:transition spd="slow"/>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9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C09C93D8-6153-447D-9BEC-060434A646A0}"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C5F396A9-75F5-442A-BB3B-C5D0B9EF0536}"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19137541"/>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9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C7649037-9A4B-41D0-9CF2-7EBAA00FF9C7}"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05C7BBBE-3933-4E19-AA70-F0344427C049}"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6878785"/>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3A9C6302-172B-459E-965A-5AE461D8F430}"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87DCAC3B-6048-4D8D-BF7D-193996DD39A5}"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50917296"/>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29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23B5012D-87D6-46B4-AD89-0AB97B7F397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2D3F3ED-648D-4483-9C8D-02554AF60A1D}"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29221257"/>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29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6960D1E7-6E32-4058-94EC-C057E21E57AD}"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60DEBE7B-AEC1-4F74-81AE-194BA7DEF92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41872385"/>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9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3EF8C01-C2C2-4E28-A7D0-E0885A34C22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CB83C1D7-6A3C-421B-B097-184097E07F0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2239695"/>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9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370F8F1-B18A-4F86-BFE3-58D3BCD5580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90ABD56B-AC94-445E-ABB0-2E654441356E}"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40749348"/>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9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AD7BFEA0-D511-435D-B6BF-896791D4BB1A}"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3FE0D28B-113A-4EB3-A2AF-6B1612C6E98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86453998"/>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9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8DFF54C-2B85-44E9-8F90-D2C7D32D8744}"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31481785-3AC7-46A9-A673-B6E622C3A7C7}"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7489631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116ECCD-DEF0-4A8C-AEB1-9BF07FF19E28}"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DC535C3A-D8BB-4406-BFE5-7749386093D5}"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98334629"/>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29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975D205E-BA74-4FA7-8BB8-402D1550AC86}"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88E4652E-74C6-4DAA-B983-1B23441C179D}"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01815305"/>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9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364E1521-9828-439C-80D4-6BD49903FC08}"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EB17E6F2-309B-4F39-9596-8D39D4607A59}" type="slidenum">
              <a:rPr lang="en-US" altLang="en-US"/>
              <a:pPr>
                <a:defRPr/>
              </a:pPr>
              <a:t>‹#›</a:t>
            </a:fld>
            <a:endParaRPr lang="en-US" altLang="en-US"/>
          </a:p>
        </p:txBody>
      </p:sp>
    </p:spTree>
    <p:extLst>
      <p:ext uri="{BB962C8B-B14F-4D97-AF65-F5344CB8AC3E}">
        <p14:creationId xmlns:p14="http://schemas.microsoft.com/office/powerpoint/2010/main" val="3273743041"/>
      </p:ext>
    </p:extLst>
  </p:cSld>
  <p:clrMapOvr>
    <a:masterClrMapping/>
  </p:clrMapOvr>
  <p:transition spd="slow"/>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30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B9196D11-A041-4BC0-80A3-AFE51D38B1B2}"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7BD7F010-2B80-40F3-963D-45772FA0A070}"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16741059"/>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30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317953B-35B4-4B84-BA41-3A910A1693EA}"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E9264CFA-991C-40EF-83AE-520527E731B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11791852"/>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1A7E294E-FF0D-4DC7-A108-53DEDA607EC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41FD5335-CD3F-47EF-A700-94A2E326C7F2}"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75171654"/>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30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1ACA24B-8977-4FCA-B6B4-9AFBD365DC26}"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7B7ED6E-57C9-41FF-908A-52D8F6D5F663}"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10058733"/>
      </p:ext>
    </p:extLst>
  </p:cSld>
  <p:clrMapOvr>
    <a:masterClrMapping/>
  </p:clrMapOvr>
  <p:transition>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30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72D362E-6C48-4BC1-8A27-1EC2371E8520}"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665BDADF-90B2-4CCD-BC95-5E22EE3A7F89}"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66889034"/>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30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F026B27-8124-44F0-B327-371F16FFE0B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814374A-DECD-4F0E-B70C-7AF79844F7FE}"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90887734"/>
      </p:ext>
    </p:extLst>
  </p:cSld>
  <p:clrMapOvr>
    <a:masterClrMapping/>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30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8E02C33-D3FF-45B3-9BA0-3D2F651406D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C1887667-F6C5-4AE5-B6E6-1B39E63A29D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95528337"/>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0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556CC0A-9C02-49AA-A128-ADF50B2F7A16}"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BA1BAF65-4E5B-4DDD-8F9B-D53B9AF3B3C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522535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D8C33FCB-9E8D-4B2F-855E-2ECC3CA6E28B}"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F100DCFB-036F-4F46-8709-0B31FEB1DA63}"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60905666"/>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30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E1D13F3-F70F-4A7A-B088-F4E33BF653F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87D2FE31-96E6-4EBE-B319-3C8ACB08C2AF}"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68571091"/>
      </p:ext>
    </p:extLst>
  </p:cSld>
  <p:clrMapOvr>
    <a:masterClrMapping/>
  </p:clrMapOvr>
  <p:transition>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30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917C678-CDD1-4036-82E9-38A72153A3FB}"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3C6AE515-442C-4E3A-9EB5-5C03BCF3C6E4}"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22246382"/>
      </p:ext>
    </p:extLst>
  </p:cSld>
  <p:clrMapOvr>
    <a:masterClrMapping/>
  </p:clrMapOvr>
  <p:transition>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0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F333B08F-67E6-4C07-B7CD-2FD058371C29}"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32774C02-47BC-4033-9BDA-16107FE546D1}" type="slidenum">
              <a:rPr lang="en-US" altLang="en-US"/>
              <a:pPr>
                <a:defRPr/>
              </a:pPr>
              <a:t>‹#›</a:t>
            </a:fld>
            <a:endParaRPr lang="en-US" altLang="en-US"/>
          </a:p>
        </p:txBody>
      </p:sp>
    </p:spTree>
    <p:extLst>
      <p:ext uri="{BB962C8B-B14F-4D97-AF65-F5344CB8AC3E}">
        <p14:creationId xmlns:p14="http://schemas.microsoft.com/office/powerpoint/2010/main" val="2452950791"/>
      </p:ext>
    </p:extLst>
  </p:cSld>
  <p:clrMapOvr>
    <a:masterClrMapping/>
  </p:clrMapOvr>
  <p:transition spd="slow"/>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B8C38C0C-BA47-4B8B-B8FD-4C20B2AC2B33}"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76136ACF-9234-4796-8D16-A05BDE82C5F8}"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95836894"/>
      </p:ext>
    </p:extLst>
  </p:cSld>
  <p:clrMapOvr>
    <a:masterClrMapping/>
  </p:clrMapOvr>
  <p:transition>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523C5888-64B9-4A24-A1CC-B570599D5E78}"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BF0C18F3-D323-432F-9FE2-030F7160DE60}"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30321850"/>
      </p:ext>
    </p:extLst>
  </p:cSld>
  <p:clrMapOvr>
    <a:masterClrMapping/>
  </p:clrMapOvr>
  <p:transition>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3B0A3A2E-3957-4A91-8BE1-FF30110CCB2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DF8342B6-D82F-4C9C-BB29-33D4386A023E}"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50851367"/>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3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24111BA-CF76-45A4-B31D-3BAD70CD4C8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2390DD8-78C0-4924-8106-35697414D58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59973567"/>
      </p:ext>
    </p:extLst>
  </p:cSld>
  <p:clrMapOvr>
    <a:masterClrMapping/>
  </p:clrMapOvr>
  <p:transition>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3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D42171A8-8F5B-4959-AFCC-E4DB132EC0A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9C2C04AE-6028-433B-B625-B24AA54550C6}"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07719499"/>
      </p:ext>
    </p:extLst>
  </p:cSld>
  <p:clrMapOvr>
    <a:masterClrMapping/>
  </p:clrMapOvr>
  <p:transition>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3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E27D0E9-3B7F-4FBB-B3B0-C069C62E944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1A6510FB-25EC-471E-9A2F-33257346C53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80630782"/>
      </p:ext>
    </p:extLst>
  </p:cSld>
  <p:clrMapOvr>
    <a:masterClrMapping/>
  </p:clrMapOvr>
  <p:transition>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341E2D0-AC58-4142-B1F6-8C0EBAE9672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E5C5923-6738-49A5-B641-1877688AB8B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461646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95B17471-BADF-4C87-9468-534582E7696B}"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BE0C41BC-DAA2-447D-BC8A-916F57ED40B3}"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6369402"/>
      </p:ext>
    </p:extLst>
  </p:cSld>
  <p:clrMapOvr>
    <a:masterClrMapping/>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3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1F485DA7-D4A6-4CC9-82AD-B494111CE68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16E812A7-EFEF-450A-84F3-D7383AF105A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69581780"/>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3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7C0860D-05F6-4982-BD7D-6048233581F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0161AE7-E152-4F43-836B-6D145BEBF05C}"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54271187"/>
      </p:ext>
    </p:extLst>
  </p:cSld>
  <p:clrMapOvr>
    <a:masterClrMapping/>
  </p:clrMapOvr>
  <p:transition>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3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26A2822A-4B49-4307-BA25-EE09AC11839F}"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DE817BF0-27F4-4FAC-8D5D-2E03A2701793}"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6984029"/>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3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537A1827-6D59-4F54-A25E-67FB0A2AF26B}"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AC939922-9E7A-418E-850F-8EE8ABB74F76}" type="slidenum">
              <a:rPr lang="en-US" altLang="en-US"/>
              <a:pPr>
                <a:defRPr/>
              </a:pPr>
              <a:t>‹#›</a:t>
            </a:fld>
            <a:endParaRPr lang="en-US" altLang="en-US"/>
          </a:p>
        </p:txBody>
      </p:sp>
    </p:spTree>
    <p:extLst>
      <p:ext uri="{BB962C8B-B14F-4D97-AF65-F5344CB8AC3E}">
        <p14:creationId xmlns:p14="http://schemas.microsoft.com/office/powerpoint/2010/main" val="2728130035"/>
      </p:ext>
    </p:extLst>
  </p:cSld>
  <p:clrMapOvr>
    <a:masterClrMapping/>
  </p:clrMapOvr>
  <p:transition spd="slow"/>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3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9120D783-8F2C-4ACF-9FB0-CC76BD4E4558}"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98D6FF95-53AA-408D-94C8-D95DFAFCA374}"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65565507"/>
      </p:ext>
    </p:extLst>
  </p:cSld>
  <p:clrMapOvr>
    <a:masterClrMapping/>
  </p:clrMapOvr>
  <p:transition>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3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A7015A8C-6B1E-4FCC-927A-CBCF6D5B7DC7}"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B4D7774B-9BDE-41ED-B189-57294AAF2D18}"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37687842"/>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3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D62F1F15-35FC-4120-95F9-264EEC914F97}"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C3651889-FBA7-42C9-BC6D-B80523ACC110}"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5417461"/>
      </p:ext>
    </p:extLst>
  </p:cSld>
  <p:clrMapOvr>
    <a:masterClrMapping/>
  </p:clrMapOvr>
  <p:transition>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3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F30F96AB-E54D-40F9-872A-FFA44D4B2548}"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AA252AE7-D7DD-47CB-8A8C-0A5B45022C9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32105148"/>
      </p:ext>
    </p:extLst>
  </p:cSld>
  <p:clrMapOvr>
    <a:masterClrMapping/>
  </p:clrMapOvr>
  <p:transition>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3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983D924-EE6D-4A0E-845F-6B03D6AD86E7}"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1A7E7A2F-F0D5-49A1-B495-DF0B00797097}"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30437606"/>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4633E8D9-5D87-44F9-AC85-8339D52A6A50}"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E58A53F1-FBDC-445C-9AE9-76995AAC24D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115509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69C4F6F-589F-411F-8F9B-6652E9D53DE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B71B46BA-32F2-44FB-9CE2-B83C1A79DCE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96771902"/>
      </p:ext>
    </p:extLst>
  </p:cSld>
  <p:clrMapOvr>
    <a:masterClrMapping/>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9A17ACE-425D-4EEF-A62E-8D3AB0E18192}"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259492C3-281A-457D-9978-739FCF04ACB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73496501"/>
      </p:ext>
    </p:extLst>
  </p:cSld>
  <p:clrMapOvr>
    <a:masterClrMapping/>
  </p:clrMapOvr>
  <p:transition>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7E5D92E-C20E-45FD-87F9-90C231BDF63B}"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8E5D8D94-7FAF-4919-87B0-2587AB4DA800}"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13824113"/>
      </p:ext>
    </p:extLst>
  </p:cSld>
  <p:clrMapOvr>
    <a:masterClrMapping/>
  </p:clrMapOvr>
  <p:transition>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334E8A4-AF99-4978-8B3B-E3432A9577F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BE759159-CB53-45F2-933E-990638125BAE}"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11047960"/>
      </p:ext>
    </p:extLst>
  </p:cSld>
  <p:clrMapOvr>
    <a:masterClrMapping/>
  </p:clrMapOvr>
  <p:transition>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BD8423EA-85C7-4094-9A6C-858CFBC0A9B3}"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678635E7-2952-4907-BBFC-95656B2DF9C1}"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96188397"/>
      </p:ext>
    </p:extLst>
  </p:cSld>
  <p:clrMapOvr>
    <a:masterClrMapping/>
  </p:clrMapOvr>
  <p:transition>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3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D452DCE1-1E0F-42AE-B153-769A766C07EC}"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B0345E21-AAA9-4309-91DF-5E7B4296FBC7}" type="slidenum">
              <a:rPr lang="en-US" altLang="en-US"/>
              <a:pPr>
                <a:defRPr/>
              </a:pPr>
              <a:t>‹#›</a:t>
            </a:fld>
            <a:endParaRPr lang="en-US" altLang="en-US"/>
          </a:p>
        </p:txBody>
      </p:sp>
    </p:spTree>
    <p:extLst>
      <p:ext uri="{BB962C8B-B14F-4D97-AF65-F5344CB8AC3E}">
        <p14:creationId xmlns:p14="http://schemas.microsoft.com/office/powerpoint/2010/main" val="3903485621"/>
      </p:ext>
    </p:extLst>
  </p:cSld>
  <p:clrMapOvr>
    <a:masterClrMapping/>
  </p:clrMapOvr>
  <p:transition spd="slow"/>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84E19D72-165B-464C-8BE9-E63A3B6F02B7}"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936104DC-019F-4B7A-AC40-A7DCFB5E02B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61919191"/>
      </p:ext>
    </p:extLst>
  </p:cSld>
  <p:clrMapOvr>
    <a:masterClrMapping/>
  </p:clrMapOvr>
  <p:transition>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3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2C4B61D6-3DAE-4EBE-AAA0-A26FD39B7FE2}"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A26A3F8D-5B78-40F4-9E4C-FCC3E3846477}"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29334247"/>
      </p:ext>
    </p:extLst>
  </p:cSld>
  <p:clrMapOvr>
    <a:masterClrMapping/>
  </p:clrMapOvr>
  <p:transition>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1AB59D40-0E47-4F9C-99D8-0919AFA94DDC}"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667899E8-1FBF-403F-95F0-E903FE8C3B61}"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96099652"/>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3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29AC2F46-0C61-450E-93C4-D62C62301C7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795149FA-AC6E-47FC-9419-F0E6D086BAB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86666528"/>
      </p:ext>
    </p:extLst>
  </p:cSld>
  <p:clrMapOvr>
    <a:masterClrMapping/>
  </p:clrMapOvr>
  <p:transition>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40034D1-CAC3-4A64-9706-545423A1A573}"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7C66941C-2B43-466A-BC8A-B8E7EEF69BA1}"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6207271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FBB6DF1-6B71-48EB-B057-2739E5B197A3}"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629A1270-39A8-4B13-BD37-1E57DEDDBEB8}"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8976487"/>
      </p:ext>
    </p:extLst>
  </p:cSld>
  <p:clrMapOvr>
    <a:masterClrMapping/>
  </p:clrMapOvr>
  <p:transition>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A6C63DC-D975-497D-ACC8-F63CF6BA952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1D005692-E528-475D-84FA-B286403AC70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76219444"/>
      </p:ext>
    </p:extLst>
  </p:cSld>
  <p:clrMapOvr>
    <a:masterClrMapping/>
  </p:clrMapOvr>
  <p:transition>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3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DDE98DA-010C-4DDA-B272-AD2745432AD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54C47B42-4FFE-43AE-94C3-181E36B39E1B}"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80864495"/>
      </p:ext>
    </p:extLst>
  </p:cSld>
  <p:clrMapOvr>
    <a:masterClrMapping/>
  </p:clrMapOvr>
  <p:transition>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3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28A9846-5278-4C8D-936A-3540359E3523}"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6B695DD7-5FE5-41D6-AFE4-31D8FBCD9341}"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31963588"/>
      </p:ext>
    </p:extLst>
  </p:cSld>
  <p:clrMapOvr>
    <a:masterClrMapping/>
  </p:clrMapOvr>
  <p:transition>
    <p:fad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50E7AF0-1786-4E82-BB80-3E4ECBE7774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B4259C2-7510-42B4-BA5D-2AC0F33F6454}"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81254555"/>
      </p:ext>
    </p:extLst>
  </p:cSld>
  <p:clrMapOvr>
    <a:masterClrMapping/>
  </p:clrMapOvr>
  <p:transition>
    <p:fad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3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7FD7A2EF-0008-4603-B176-174774B7F476}"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91C0601-A499-4FA1-A367-9A4848B6CEB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92110591"/>
      </p:ext>
    </p:extLst>
  </p:cSld>
  <p:clrMapOvr>
    <a:masterClrMapping/>
  </p:clrMapOvr>
  <p:transition>
    <p:fad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DDED62A0-B678-4818-8AAC-D9681F51CA6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E49E1AC1-AD82-44E1-9E37-7DA7BCD6D86C}" type="slidenum">
              <a:rPr lang="en-US" altLang="en-US"/>
              <a:pPr>
                <a:defRPr/>
              </a:pPr>
              <a:t>‹#›</a:t>
            </a:fld>
            <a:endParaRPr lang="en-US" altLang="en-US"/>
          </a:p>
        </p:txBody>
      </p:sp>
    </p:spTree>
    <p:extLst>
      <p:ext uri="{BB962C8B-B14F-4D97-AF65-F5344CB8AC3E}">
        <p14:creationId xmlns:p14="http://schemas.microsoft.com/office/powerpoint/2010/main" val="2892154810"/>
      </p:ext>
    </p:extLst>
  </p:cSld>
  <p:clrMapOvr>
    <a:masterClrMapping/>
  </p:clrMapOvr>
  <p:transition spd="slow"/>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1243E49A-C585-41DB-B544-BC0F8D4AB1B4}"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6CE8DCB4-1E44-406C-9F81-47E52B7AF7AC}"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48081597"/>
      </p:ext>
    </p:extLst>
  </p:cSld>
  <p:clrMapOvr>
    <a:masterClrMapping/>
  </p:clrMapOvr>
  <p:transition>
    <p:fad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ACB6CB40-81AA-48CE-9141-515C7D1AFB0C}"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49BE4A88-7DD1-4B12-8C70-4CD672E368DE}"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63972836"/>
      </p:ext>
    </p:extLst>
  </p:cSld>
  <p:clrMapOvr>
    <a:masterClrMapping/>
  </p:clrMapOvr>
  <p:transition>
    <p:fad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152A4BC-19AA-4B19-A7CA-1211DD85F9FD}"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723680ED-CBFE-433B-B29B-A1E4A3183AD4}"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89868868"/>
      </p:ext>
    </p:extLst>
  </p:cSld>
  <p:clrMapOvr>
    <a:masterClrMapping/>
  </p:clrMapOvr>
  <p:transition>
    <p:fad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5EA8CE3-3387-49E1-81DD-CB7E3BDCEE57}"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75BAC3FC-F2BA-4FE3-9C2B-79577FCED9C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0958867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A535BE0-6606-4508-9719-568C269AB61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D9CF6A79-8EF0-412D-9ECE-C2BCA48BD3A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78174752"/>
      </p:ext>
    </p:extLst>
  </p:cSld>
  <p:clrMapOvr>
    <a:masterClrMapping/>
  </p:clrMapOvr>
  <p:transition>
    <p:fad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223AE47-2E17-4491-A28C-B957A38A4369}"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F71AD13C-414C-4CA4-934F-270BE1FCDECC}"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31872386"/>
      </p:ext>
    </p:extLst>
  </p:cSld>
  <p:clrMapOvr>
    <a:masterClrMapping/>
  </p:clrMapOvr>
  <p:transition>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691E72C-23DB-4D4F-802D-94226F7AFEC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CF98B437-8BEC-4397-8FA3-481BA1F1E539}"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3150383"/>
      </p:ext>
    </p:extLst>
  </p:cSld>
  <p:clrMapOvr>
    <a:masterClrMapping/>
  </p:clrMapOvr>
  <p:transition>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3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97223C6-C493-4B34-8FB9-101C3EEE530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401AFB44-0E9C-4642-B6C5-FC5AF26BB5C8}"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75050988"/>
      </p:ext>
    </p:extLst>
  </p:cSld>
  <p:clrMapOvr>
    <a:masterClrMapping/>
  </p:clrMapOvr>
  <p:transition>
    <p:fad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3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3D2465A-10C7-4409-BB1E-ECAD1525EEB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0560DD7B-C2BE-415B-8232-229E3051AE11}"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0871458"/>
      </p:ext>
    </p:extLst>
  </p:cSld>
  <p:clrMapOvr>
    <a:masterClrMapping/>
  </p:clrMapOvr>
  <p:transition>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3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69E68D2-7404-48E3-91F1-E80235764D6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810201D-A8EB-4154-B525-FAD38DEE2C2E}"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02144472"/>
      </p:ext>
    </p:extLst>
  </p:cSld>
  <p:clrMapOvr>
    <a:masterClrMapping/>
  </p:clrMapOvr>
  <p:transition>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3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DF7545E5-49B3-47A3-9DAB-4634BFCFE1D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155ADB00-4BCC-45D4-8775-38FED55097A0}"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75802576"/>
      </p:ext>
    </p:extLst>
  </p:cSld>
  <p:clrMapOvr>
    <a:masterClrMapping/>
  </p:clrMapOvr>
  <p:transition>
    <p:fad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3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A90F64FA-8657-4780-B7B7-549ECB6F4A48}"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9F6E6FDC-89A0-45F8-96EE-63680871FC69}" type="slidenum">
              <a:rPr lang="en-US" altLang="en-US"/>
              <a:pPr>
                <a:defRPr/>
              </a:pPr>
              <a:t>‹#›</a:t>
            </a:fld>
            <a:endParaRPr lang="en-US" altLang="en-US"/>
          </a:p>
        </p:txBody>
      </p:sp>
    </p:spTree>
    <p:extLst>
      <p:ext uri="{BB962C8B-B14F-4D97-AF65-F5344CB8AC3E}">
        <p14:creationId xmlns:p14="http://schemas.microsoft.com/office/powerpoint/2010/main" val="241409475"/>
      </p:ext>
    </p:extLst>
  </p:cSld>
  <p:clrMapOvr>
    <a:masterClrMapping/>
  </p:clrMapOvr>
  <p:transition spd="slow"/>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3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304E3E6A-942D-4B90-8375-F6AD5B835344}"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0B5CB5C1-13ED-4323-8091-747D311E1058}"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5098319"/>
      </p:ext>
    </p:extLst>
  </p:cSld>
  <p:clrMapOvr>
    <a:masterClrMapping/>
  </p:clrMapOvr>
  <p:transition>
    <p:fad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3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F4CB5F00-26BE-4A69-8710-7EBD8765CDD2}"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2B35E892-EC22-4AE6-A8D1-8CF74D2131A2}"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47594257"/>
      </p:ext>
    </p:extLst>
  </p:cSld>
  <p:clrMapOvr>
    <a:masterClrMapping/>
  </p:clrMapOvr>
  <p:transition>
    <p:fad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3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A4D616D6-2236-4468-9BEF-F023D8CC406B}"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F610129B-59E2-4E88-8BA9-2B944C967BFE}"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695652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1"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7" name="Date Placeholder 7"/>
          <p:cNvSpPr>
            <a:spLocks noGrp="1"/>
          </p:cNvSpPr>
          <p:nvPr>
            <p:ph type="dt" sz="half" idx="12"/>
          </p:nvPr>
        </p:nvSpPr>
        <p:spPr/>
        <p:txBody>
          <a:bodyPr/>
          <a:lstStyle>
            <a:lvl1pPr>
              <a:defRPr/>
            </a:lvl1pPr>
          </a:lstStyle>
          <a:p>
            <a:pPr>
              <a:defRPr/>
            </a:pPr>
            <a:fld id="{FFB4F7E0-9324-47F1-8CD2-0849A2BCFC36}" type="datetime4">
              <a:rPr lang="en-US" altLang="en-US"/>
              <a:pPr>
                <a:defRPr/>
              </a:pPr>
              <a:t>July 12, 2017</a:t>
            </a:fld>
            <a:endParaRPr lang="en-US" altLang="en-US"/>
          </a:p>
        </p:txBody>
      </p:sp>
      <p:sp>
        <p:nvSpPr>
          <p:cNvPr id="8" name="Slide Number Placeholder 8"/>
          <p:cNvSpPr>
            <a:spLocks noGrp="1"/>
          </p:cNvSpPr>
          <p:nvPr>
            <p:ph type="sldNum" sz="quarter" idx="13"/>
          </p:nvPr>
        </p:nvSpPr>
        <p:spPr/>
        <p:txBody>
          <a:bodyPr/>
          <a:lstStyle>
            <a:lvl1pPr>
              <a:defRPr/>
            </a:lvl1pPr>
          </a:lstStyle>
          <a:p>
            <a:pPr>
              <a:defRPr/>
            </a:pPr>
            <a:fld id="{41F961CE-932F-452B-BD50-896E0CB41ECE}" type="slidenum">
              <a:rPr lang="en-US" altLang="en-US"/>
              <a:pPr>
                <a:defRPr/>
              </a:pPr>
              <a:t>‹#›</a:t>
            </a:fld>
            <a:endParaRPr lang="en-US" altLang="en-US"/>
          </a:p>
        </p:txBody>
      </p:sp>
      <p:sp>
        <p:nvSpPr>
          <p:cNvPr id="9" name="Footer Placeholder 11"/>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49896406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B127544-45E7-4FFD-9634-C0C04F5C094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D0AC042-ECEF-4A65-90F8-F4D6A8395D4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24985184"/>
      </p:ext>
    </p:extLst>
  </p:cSld>
  <p:clrMapOvr>
    <a:masterClrMapping/>
  </p:clrMapOvr>
  <p:transition>
    <p:fad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3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5637AD3-9DB1-42AA-988C-51CF47A71FA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414609DF-1B94-4F4A-A223-4AD77D04E14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75483211"/>
      </p:ext>
    </p:extLst>
  </p:cSld>
  <p:clrMapOvr>
    <a:masterClrMapping/>
  </p:clrMapOvr>
  <p:transition>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3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BC23AF54-0FF0-49A1-B1EF-4D96FBBACB6B}"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EA902D7A-8A31-431A-AC12-9B89ECC600E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65205314"/>
      </p:ext>
    </p:extLst>
  </p:cSld>
  <p:clrMapOvr>
    <a:masterClrMapping/>
  </p:clrMapOvr>
  <p:transition>
    <p:fad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3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FCF4773-DFA0-4048-A486-833818F2E1C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2592BA85-B118-459D-A1ED-A972ABA9E94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31416427"/>
      </p:ext>
    </p:extLst>
  </p:cSld>
  <p:clrMapOvr>
    <a:masterClrMapping/>
  </p:clrMapOvr>
  <p:transition>
    <p:fad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3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69A8447-093F-405E-93DB-FCA90B66A74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EACB2BED-7DDB-48AD-B47F-EA9D740E101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78590472"/>
      </p:ext>
    </p:extLst>
  </p:cSld>
  <p:clrMapOvr>
    <a:masterClrMapping/>
  </p:clrMapOvr>
  <p:transition>
    <p:fade/>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7056E04A-C978-4DD4-8D7C-F5EB6715C9C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9AFD2F42-945B-493E-BF64-3F6980CE4D26}"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74596638"/>
      </p:ext>
    </p:extLst>
  </p:cSld>
  <p:clrMapOvr>
    <a:masterClrMapping/>
  </p:clrMapOvr>
  <p:transition>
    <p:fad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3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28CC59F-AD87-44BB-A2EB-39F3BD3647D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DF77F0D1-FEFE-4B20-A6B3-7B1AF6C7B4EE}"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60914504"/>
      </p:ext>
    </p:extLst>
  </p:cSld>
  <p:clrMapOvr>
    <a:masterClrMapping/>
  </p:clrMapOvr>
  <p:transition>
    <p:fad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3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B6039C2D-9667-4B23-A961-DF8ACFA5957F}"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A07ADF2D-9EB9-4B50-88E5-F61C3D032782}"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60468754"/>
      </p:ext>
    </p:extLst>
  </p:cSld>
  <p:clrMapOvr>
    <a:masterClrMapping/>
  </p:clrMapOvr>
  <p:transition>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3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BC85483D-8E92-4AD9-9AC5-0AEBE2534E38}"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E4486457-21F3-4533-A099-7D634418D4AB}" type="slidenum">
              <a:rPr lang="en-US" altLang="en-US"/>
              <a:pPr>
                <a:defRPr/>
              </a:pPr>
              <a:t>‹#›</a:t>
            </a:fld>
            <a:endParaRPr lang="en-US" altLang="en-US"/>
          </a:p>
        </p:txBody>
      </p:sp>
    </p:spTree>
    <p:extLst>
      <p:ext uri="{BB962C8B-B14F-4D97-AF65-F5344CB8AC3E}">
        <p14:creationId xmlns:p14="http://schemas.microsoft.com/office/powerpoint/2010/main" val="121904987"/>
      </p:ext>
    </p:extLst>
  </p:cSld>
  <p:clrMapOvr>
    <a:masterClrMapping/>
  </p:clrMapOvr>
  <p:transition spd="slow"/>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6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077877E-FFA0-4DB2-9471-1E64E4E66B9B}"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5F95C49C-DC7A-4125-9418-115D189B0043}"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34651370"/>
      </p:ext>
    </p:extLst>
  </p:cSld>
  <p:clrMapOvr>
    <a:masterClrMapping/>
  </p:clrMapOvr>
  <p:transition>
    <p:fade/>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6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7DFC0CA8-EE6B-4435-BB2B-A5A059EA6B8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2338B8AC-3A48-46E2-9BE5-5748E05F7633}"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820590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DB8041F3-F717-44B7-B639-FF8CFFDE13C6}"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A68273AD-23C1-4264-AF87-8827C826716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38116808"/>
      </p:ext>
    </p:extLst>
  </p:cSld>
  <p:clrMapOvr>
    <a:masterClrMapping/>
  </p:clrMapOvr>
  <p:transition>
    <p:fade/>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AC128156-9095-422E-881D-799E581C5CA0}"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CC97BA79-3E37-497A-AF4E-0F944B122097}"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04018734"/>
      </p:ext>
    </p:extLst>
  </p:cSld>
  <p:clrMapOvr>
    <a:masterClrMapping/>
  </p:clrMapOvr>
  <p:transition>
    <p:fade/>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6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2E6AEB0-44DD-4F5F-98C8-E792161699E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88A16637-4593-47B7-A90A-C3F7347EA457}"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88200304"/>
      </p:ext>
    </p:extLst>
  </p:cSld>
  <p:clrMapOvr>
    <a:masterClrMapping/>
  </p:clrMapOvr>
  <p:transition>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6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8DE7B89-CE99-44CB-A013-5BC8311E4B71}"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E3790711-2421-4D72-AD66-6E9C874E9AD2}"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80419488"/>
      </p:ext>
    </p:extLst>
  </p:cSld>
  <p:clrMapOvr>
    <a:masterClrMapping/>
  </p:clrMapOvr>
  <p:transition>
    <p:fad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36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E458025-F824-4605-BD4A-6277B9B9FAE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C289902F-22D8-44F3-9A7A-07BCAD02403B}"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98187356"/>
      </p:ext>
    </p:extLst>
  </p:cSld>
  <p:clrMapOvr>
    <a:masterClrMapping/>
  </p:clrMapOvr>
  <p:transition>
    <p:fad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36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4499C2B-C4FF-4959-9ABA-D5962345C35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C5F673D-5495-4227-9FDE-32D2907235FB}"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89293961"/>
      </p:ext>
    </p:extLst>
  </p:cSld>
  <p:clrMapOvr>
    <a:masterClrMapping/>
  </p:clrMapOvr>
  <p:transition>
    <p:fad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36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E2BDBC8B-40DE-422C-A8F0-6F6653B3090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BFAD5B21-934A-4715-B50E-A0CB37765060}"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92848953"/>
      </p:ext>
    </p:extLst>
  </p:cSld>
  <p:clrMapOvr>
    <a:masterClrMapping/>
  </p:clrMapOvr>
  <p:transition>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36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9084ABB-A900-40BA-8C1C-F0FA60FB6D9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D248D66-C76E-4A1D-BD76-E8468832F4D3}"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60951208"/>
      </p:ext>
    </p:extLst>
  </p:cSld>
  <p:clrMapOvr>
    <a:masterClrMapping/>
  </p:clrMapOvr>
  <p:transition>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36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EFFE76D4-3B9B-4998-B1FB-C9DEEDAB7622}"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474C8FF8-07BA-4234-9DD0-F2066A4065C8}"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93642077"/>
      </p:ext>
    </p:extLst>
  </p:cSld>
  <p:clrMapOvr>
    <a:masterClrMapping/>
  </p:clrMapOvr>
  <p:transition>
    <p:fad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36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AC5C0008-EDCE-47E9-BD04-D982B94C2A02}"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89D6E583-7944-4AEB-9415-55255AADE030}" type="slidenum">
              <a:rPr lang="en-US" altLang="en-US"/>
              <a:pPr>
                <a:defRPr/>
              </a:pPr>
              <a:t>‹#›</a:t>
            </a:fld>
            <a:endParaRPr lang="en-US" altLang="en-US"/>
          </a:p>
        </p:txBody>
      </p:sp>
    </p:spTree>
    <p:extLst>
      <p:ext uri="{BB962C8B-B14F-4D97-AF65-F5344CB8AC3E}">
        <p14:creationId xmlns:p14="http://schemas.microsoft.com/office/powerpoint/2010/main" val="4217119240"/>
      </p:ext>
    </p:extLst>
  </p:cSld>
  <p:clrMapOvr>
    <a:masterClrMapping/>
  </p:clrMapOvr>
  <p:transition spd="slow"/>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37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FBE65B4B-EC9B-45D0-974F-D704FC7B5B86}"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626407E0-AFF5-4091-BF3D-0042500DF8FE}"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701431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90D53FB-9AED-46A2-B32C-E6CDDAD8CF3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C243662-D15D-4943-A127-86C0119BF2BF}"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59504918"/>
      </p:ext>
    </p:extLst>
  </p:cSld>
  <p:clrMapOvr>
    <a:masterClrMapping/>
  </p:clrMapOvr>
  <p:transition>
    <p:fad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37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780375B6-38C1-44C4-A66B-2688232F7E2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52929679-24B6-4205-9D29-75C88B80696E}"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72510785"/>
      </p:ext>
    </p:extLst>
  </p:cSld>
  <p:clrMapOvr>
    <a:masterClrMapping/>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2F6AB9A9-3FCD-4A00-8752-02F0315F217A}"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C12FC467-FCB3-4477-B713-48DCB5AA580B}"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88252227"/>
      </p:ext>
    </p:extLst>
  </p:cSld>
  <p:clrMapOvr>
    <a:masterClrMapping/>
  </p:clrMapOvr>
  <p:transition>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37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D368734-8845-47B8-A6F8-7B9EC33BF43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3434132C-7FF6-44A5-84A3-9C9B2FDFD7B3}"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30008034"/>
      </p:ext>
    </p:extLst>
  </p:cSld>
  <p:clrMapOvr>
    <a:masterClrMapping/>
  </p:clrMapOvr>
  <p:transition>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37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53D7CAEC-CB5B-4752-AC20-6446DAB79C5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AACD0E4F-0A53-419B-84B9-18AFDDC8BFB3}"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58059721"/>
      </p:ext>
    </p:extLst>
  </p:cSld>
  <p:clrMapOvr>
    <a:masterClrMapping/>
  </p:clrMapOvr>
  <p:transition>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37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3ED7650-C9A4-4D59-9FB0-7FE288D0C68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204E9DF4-70A2-44A2-BF7E-704F984E0ECB}"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51739761"/>
      </p:ext>
    </p:extLst>
  </p:cSld>
  <p:clrMapOvr>
    <a:masterClrMapping/>
  </p:clrMapOvr>
  <p:transition>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37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FD3F5C6-5122-4E44-90BC-8195A283EA90}"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FEB05571-84B4-489C-8964-B83B556A04A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59668015"/>
      </p:ext>
    </p:extLst>
  </p:cSld>
  <p:clrMapOvr>
    <a:masterClrMapping/>
  </p:clrMapOvr>
  <p:transition>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7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29F51E38-61F2-4AF8-950D-97A3B5191FE0}"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74A7FC1F-AC1D-47B6-99E0-41199F2919F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78813175"/>
      </p:ext>
    </p:extLst>
  </p:cSld>
  <p:clrMapOvr>
    <a:masterClrMapping/>
  </p:clrMapOvr>
  <p:transition>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37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AE55233-8411-4563-833C-E4F00BF3916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672902F2-746C-4266-B1EE-EDAA1B5DD2E1}"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82786479"/>
      </p:ext>
    </p:extLst>
  </p:cSld>
  <p:clrMapOvr>
    <a:masterClrMapping/>
  </p:clrMapOvr>
  <p:transition>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37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9B3FCE7A-43F8-4111-A08C-1F0D060E39C4}"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12FD147-51E8-40E5-99B1-8F65A17C77E0}"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27403093"/>
      </p:ext>
    </p:extLst>
  </p:cSld>
  <p:clrMapOvr>
    <a:masterClrMapping/>
  </p:clrMapOvr>
  <p:transition>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7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766E9C25-0618-4850-9D36-A3260F40A78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8725A660-1F9C-4467-8A7C-3DE673ACBFFE}" type="slidenum">
              <a:rPr lang="en-US" altLang="en-US"/>
              <a:pPr>
                <a:defRPr/>
              </a:pPr>
              <a:t>‹#›</a:t>
            </a:fld>
            <a:endParaRPr lang="en-US" altLang="en-US"/>
          </a:p>
        </p:txBody>
      </p:sp>
    </p:spTree>
    <p:extLst>
      <p:ext uri="{BB962C8B-B14F-4D97-AF65-F5344CB8AC3E}">
        <p14:creationId xmlns:p14="http://schemas.microsoft.com/office/powerpoint/2010/main" val="3712061238"/>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EC91C31D-4764-415E-BAB2-4A359AF7AA1F}"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0A4C1DB-539F-4909-9470-3009674C954F}"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52114852"/>
      </p:ext>
    </p:extLst>
  </p:cSld>
  <p:clrMapOvr>
    <a:masterClrMapping/>
  </p:clrMapOvr>
  <p:transition>
    <p:fad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38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256ABD72-C664-4670-A1F6-E9B98DFEAF2C}"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82648BC7-0DDE-424A-BB02-C088BDD099A4}"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43562422"/>
      </p:ext>
    </p:extLst>
  </p:cSld>
  <p:clrMapOvr>
    <a:masterClrMapping/>
  </p:clrMapOvr>
  <p:transition>
    <p:fad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38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F7B3CD20-B581-49BC-9F45-B700207A3EF7}"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CF11DD0E-D21A-48CC-9E56-E08316005D59}"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1284094"/>
      </p:ext>
    </p:extLst>
  </p:cSld>
  <p:clrMapOvr>
    <a:masterClrMapping/>
  </p:clrMapOvr>
  <p:transition>
    <p:fad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88AF9947-D4C0-41D4-A15A-5BF13C6C84F9}"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71CA324B-F70D-49AD-AE47-A01FB38430A7}"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90364726"/>
      </p:ext>
    </p:extLst>
  </p:cSld>
  <p:clrMapOvr>
    <a:masterClrMapping/>
  </p:clrMapOvr>
  <p:transition>
    <p:fad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38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83641E3-E240-4149-95BF-0A45AAC2C0A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61416FE1-9025-4E24-AAE8-4AD0B8E4CE1D}"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57676840"/>
      </p:ext>
    </p:extLst>
  </p:cSld>
  <p:clrMapOvr>
    <a:masterClrMapping/>
  </p:clrMapOvr>
  <p:transition>
    <p:fad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38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CBC71221-A610-4F43-B157-0A11E0C0C66D}"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A4F5A3BC-D2D0-4208-9216-3BF006265BC8}"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06526014"/>
      </p:ext>
    </p:extLst>
  </p:cSld>
  <p:clrMapOvr>
    <a:masterClrMapping/>
  </p:clrMapOvr>
  <p:transition>
    <p:fad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38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E90EA91-F0CC-4326-ADDD-E70C2F4700D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222D77A8-0D3B-49F5-BB4B-41FF60E1501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41507349"/>
      </p:ext>
    </p:extLst>
  </p:cSld>
  <p:clrMapOvr>
    <a:masterClrMapping/>
  </p:clrMapOvr>
  <p:transition>
    <p:fad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8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C10DCFB-2965-443D-8EBE-F2FEEF6B59B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C4F505A5-08C7-41E2-B4CC-965A2A5DE87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76806827"/>
      </p:ext>
    </p:extLst>
  </p:cSld>
  <p:clrMapOvr>
    <a:masterClrMapping/>
  </p:clrMapOvr>
  <p:transition>
    <p:fad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8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E3B31166-A0E9-43B2-8319-63BEF5E6388C}"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E6323C98-518D-4C17-BFC0-5AC044EA0E2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53944462"/>
      </p:ext>
    </p:extLst>
  </p:cSld>
  <p:clrMapOvr>
    <a:masterClrMapping/>
  </p:clrMapOvr>
  <p:transition>
    <p:fad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38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C414BD4-3AB1-4E7E-BB7A-39ED90CBC00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CAD3C55D-9A2A-4C29-ADAF-4DCC42E19CAA}"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6330562"/>
      </p:ext>
    </p:extLst>
  </p:cSld>
  <p:clrMapOvr>
    <a:masterClrMapping/>
  </p:clrMapOvr>
  <p:transition>
    <p:fad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38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AF6EDE94-27BE-4AC0-987F-D7BAC1EA4019}"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43646788-6A9E-4C03-8A2C-5C8F0D21632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7597349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A517C70C-0BB9-417B-B135-34E9815A208B}"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77CACCEE-2073-4E6A-8D24-7B2BFFE487A9}" type="slidenum">
              <a:rPr lang="en-US" altLang="en-US"/>
              <a:pPr>
                <a:defRPr/>
              </a:pPr>
              <a:t>‹#›</a:t>
            </a:fld>
            <a:endParaRPr lang="en-US" altLang="en-US"/>
          </a:p>
        </p:txBody>
      </p:sp>
    </p:spTree>
    <p:extLst>
      <p:ext uri="{BB962C8B-B14F-4D97-AF65-F5344CB8AC3E}">
        <p14:creationId xmlns:p14="http://schemas.microsoft.com/office/powerpoint/2010/main" val="3099174217"/>
      </p:ext>
    </p:extLst>
  </p:cSld>
  <p:clrMapOvr>
    <a:masterClrMapping/>
  </p:clrMapOvr>
  <p:transition spd="slow"/>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38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2B34B5D0-6357-4056-AA55-8674AF158B81}"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E00C1BA3-5569-4936-B593-EBAFEC8B7362}" type="slidenum">
              <a:rPr lang="en-US" altLang="en-US"/>
              <a:pPr>
                <a:defRPr/>
              </a:pPr>
              <a:t>‹#›</a:t>
            </a:fld>
            <a:endParaRPr lang="en-US" altLang="en-US"/>
          </a:p>
        </p:txBody>
      </p:sp>
    </p:spTree>
    <p:extLst>
      <p:ext uri="{BB962C8B-B14F-4D97-AF65-F5344CB8AC3E}">
        <p14:creationId xmlns:p14="http://schemas.microsoft.com/office/powerpoint/2010/main" val="1824702444"/>
      </p:ext>
    </p:extLst>
  </p:cSld>
  <p:clrMapOvr>
    <a:masterClrMapping/>
  </p:clrMapOvr>
  <p:transition spd="slow"/>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39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D9B53FF0-FEF2-4ADA-B6D2-9E2F7DAEB2AF}"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1E4730FA-7807-4652-8E87-C2E2F3A97AA7}"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02171338"/>
      </p:ext>
    </p:extLst>
  </p:cSld>
  <p:clrMapOvr>
    <a:masterClrMapping/>
  </p:clrMapOvr>
  <p:transition>
    <p:fade/>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39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5D0FA1DB-044C-4E1C-8884-FCFB6A118D6D}"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1CC25AC1-B6DB-45B4-8FA0-895BD3920CEC}"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23460430"/>
      </p:ext>
    </p:extLst>
  </p:cSld>
  <p:clrMapOvr>
    <a:masterClrMapping/>
  </p:clrMapOvr>
  <p:transition>
    <p:fad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3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ECA9E9CD-61D3-456C-A90F-C53583161C4E}"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B84A9629-F35A-4EDD-BE95-89B8286B5C2F}"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83492246"/>
      </p:ext>
    </p:extLst>
  </p:cSld>
  <p:clrMapOvr>
    <a:masterClrMapping/>
  </p:clrMapOvr>
  <p:transition>
    <p:fad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39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C867C0C-9F86-4B3D-BCAF-618F443E74E4}"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133C2156-E26E-40A4-BCA7-69B692FD97C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26049384"/>
      </p:ext>
    </p:extLst>
  </p:cSld>
  <p:clrMapOvr>
    <a:masterClrMapping/>
  </p:clrMapOvr>
  <p:transition>
    <p:fad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39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7EF1452-D08C-45AB-AD52-F07777EB6697}"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CA62AAC8-A509-46F8-9CBF-9C1D1E25E43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40903522"/>
      </p:ext>
    </p:extLst>
  </p:cSld>
  <p:clrMapOvr>
    <a:masterClrMapping/>
  </p:clrMapOvr>
  <p:transition>
    <p:fad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39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805EA82-2EF9-40C3-AED8-CFF4D594EA2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6F23D466-FC1B-41E9-9C80-DE1E5FF2D68D}"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34755128"/>
      </p:ext>
    </p:extLst>
  </p:cSld>
  <p:clrMapOvr>
    <a:masterClrMapping/>
  </p:clrMapOvr>
  <p:transition>
    <p:fade/>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39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6B1780C-E61F-411D-A417-600B3578095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5562E837-3801-40E9-92F1-B41FCDA1E65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33632103"/>
      </p:ext>
    </p:extLst>
  </p:cSld>
  <p:clrMapOvr>
    <a:masterClrMapping/>
  </p:clrMapOvr>
  <p:transition>
    <p:fade/>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39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1924D9D9-3185-43C2-9CA9-17928B768ACA}"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C2F73C50-0278-4500-A118-09CB9D453421}"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58055638"/>
      </p:ext>
    </p:extLst>
  </p:cSld>
  <p:clrMapOvr>
    <a:masterClrMapping/>
  </p:clrMapOvr>
  <p:transition>
    <p:fade/>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39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7454434-9645-44FB-9431-0D31F68EBC2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1DDB67F-BF35-404C-A0FC-EE5DB26BF17A}"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9984670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F0277EA3-9C14-4ED2-A5D1-B56FA03E10B0}"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AFBB68AD-27F6-47F0-926C-EF510DB7ACB5}"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72680059"/>
      </p:ext>
    </p:extLst>
  </p:cSld>
  <p:clrMapOvr>
    <a:masterClrMapping/>
  </p:clrMapOvr>
  <p:transition>
    <p:fad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39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64F28A64-A2C1-476C-9FFE-A47F2D3859E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B5BA3090-C28E-45CB-8796-7EA5660F87B3}"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8351835"/>
      </p:ext>
    </p:extLst>
  </p:cSld>
  <p:clrMapOvr>
    <a:masterClrMapping/>
  </p:clrMapOvr>
  <p:transition>
    <p:fade/>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39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E7FAEC71-C4A7-4B48-98C9-0A85F67213DF}"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95712494-8DC0-49E3-B1B8-A6867E9167A9}" type="slidenum">
              <a:rPr lang="en-US" altLang="en-US"/>
              <a:pPr>
                <a:defRPr/>
              </a:pPr>
              <a:t>‹#›</a:t>
            </a:fld>
            <a:endParaRPr lang="en-US" altLang="en-US"/>
          </a:p>
        </p:txBody>
      </p:sp>
    </p:spTree>
    <p:extLst>
      <p:ext uri="{BB962C8B-B14F-4D97-AF65-F5344CB8AC3E}">
        <p14:creationId xmlns:p14="http://schemas.microsoft.com/office/powerpoint/2010/main" val="2107242485"/>
      </p:ext>
    </p:extLst>
  </p:cSld>
  <p:clrMapOvr>
    <a:masterClrMapping/>
  </p:clrMapOvr>
  <p:transition spd="slow"/>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40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3FCAC0BF-DB4D-4262-B628-3F7A3B9DE4D7}"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051EDF41-23A3-4593-BD2A-A5FF9456F370}"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78321642"/>
      </p:ext>
    </p:extLst>
  </p:cSld>
  <p:clrMapOvr>
    <a:masterClrMapping/>
  </p:clrMapOvr>
  <p:transition>
    <p:fade/>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40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F17B6C3-7B25-4950-9081-719DA9936D3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5DE9BB90-0CF6-4B8C-B518-BC44EDBEC613}"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34528598"/>
      </p:ext>
    </p:extLst>
  </p:cSld>
  <p:clrMapOvr>
    <a:masterClrMapping/>
  </p:clrMapOvr>
  <p:transition>
    <p:fad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D9E943C4-2E93-4E09-97A6-88F8896A8525}"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2C094121-2F19-4F39-8E51-42B4ED8795CA}"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06931554"/>
      </p:ext>
    </p:extLst>
  </p:cSld>
  <p:clrMapOvr>
    <a:masterClrMapping/>
  </p:clrMapOvr>
  <p:transition>
    <p:fad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0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32063E5-A9B9-46F3-A831-366F822636B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3A2852B3-8338-4148-8D3E-C90C8976399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48195625"/>
      </p:ext>
    </p:extLst>
  </p:cSld>
  <p:clrMapOvr>
    <a:masterClrMapping/>
  </p:clrMapOvr>
  <p:transition>
    <p:fade/>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0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CDB3FF81-48EB-42D2-81BF-D6515564E748}"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D648EBDA-0FB4-458E-999A-BA2607C8FC5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75051482"/>
      </p:ext>
    </p:extLst>
  </p:cSld>
  <p:clrMapOvr>
    <a:masterClrMapping/>
  </p:clrMapOvr>
  <p:transition>
    <p:fade/>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40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5374EC7-6D12-41F8-B84B-E2E74815C3A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7C28DDEF-B6DF-4013-A3E4-B1023782DA2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81821064"/>
      </p:ext>
    </p:extLst>
  </p:cSld>
  <p:clrMapOvr>
    <a:masterClrMapping/>
  </p:clrMapOvr>
  <p:transition>
    <p:fade/>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40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5539E40-DDA3-4BC8-926A-E28C25C727F0}"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C3DE259F-E653-42C2-89D4-EE00AA9ED7F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6857425"/>
      </p:ext>
    </p:extLst>
  </p:cSld>
  <p:clrMapOvr>
    <a:masterClrMapping/>
  </p:clrMapOvr>
  <p:transition>
    <p:fade/>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40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7B8BFAC3-ABEF-4B97-8F89-B459104AC741}"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85CBC643-BAB1-4B6A-867A-24D7B0F02528}"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1266627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42B15996-46FF-434D-AECB-2E138B86E9EE}"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E0EFDB54-CDB4-4559-9E9D-EC3EBF2736FF}"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91290847"/>
      </p:ext>
    </p:extLst>
  </p:cSld>
  <p:clrMapOvr>
    <a:masterClrMapping/>
  </p:clrMapOvr>
  <p:transition>
    <p:fade/>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40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8EA78A0-C6E7-4D49-BB8E-36156F1C35F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B7C7EF16-CFE3-44D5-8C31-E3E3969A8EBE}"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1641791"/>
      </p:ext>
    </p:extLst>
  </p:cSld>
  <p:clrMapOvr>
    <a:masterClrMapping/>
  </p:clrMapOvr>
  <p:transition>
    <p:fade/>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40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CB348AB-BCB3-4988-88EA-DCA0B4766F09}"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C29DEBE0-E487-4F0C-AACB-880E3F7722E0}"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8398428"/>
      </p:ext>
    </p:extLst>
  </p:cSld>
  <p:clrMapOvr>
    <a:masterClrMapping/>
  </p:clrMapOvr>
  <p:transition>
    <p:fade/>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40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46E68998-7CC1-4FFE-AACB-F739137AB16D}"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53BA245D-8550-46C2-8B96-681BBECA51B4}" type="slidenum">
              <a:rPr lang="en-US" altLang="en-US"/>
              <a:pPr>
                <a:defRPr/>
              </a:pPr>
              <a:t>‹#›</a:t>
            </a:fld>
            <a:endParaRPr lang="en-US" altLang="en-US"/>
          </a:p>
        </p:txBody>
      </p:sp>
    </p:spTree>
    <p:extLst>
      <p:ext uri="{BB962C8B-B14F-4D97-AF65-F5344CB8AC3E}">
        <p14:creationId xmlns:p14="http://schemas.microsoft.com/office/powerpoint/2010/main" val="1106479517"/>
      </p:ext>
    </p:extLst>
  </p:cSld>
  <p:clrMapOvr>
    <a:masterClrMapping/>
  </p:clrMapOvr>
  <p:transition spd="slow"/>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4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6E5A5945-A08D-4190-A3F8-9CD6B15952C2}"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02AEBC60-23BB-4C34-ABAB-466CE649083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78575235"/>
      </p:ext>
    </p:extLst>
  </p:cSld>
  <p:clrMapOvr>
    <a:masterClrMapping/>
  </p:clrMapOvr>
  <p:transition>
    <p:fade/>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4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188850F-9B45-4924-AF04-0B0D252230D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BCEAB3EF-D0C5-4B37-A80A-D81C8CBDDB3D}"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4247601"/>
      </p:ext>
    </p:extLst>
  </p:cSld>
  <p:clrMapOvr>
    <a:masterClrMapping/>
  </p:clrMapOvr>
  <p:transition>
    <p:fad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4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9377D2D-9466-46DE-9D91-64175DCB9342}"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F03F833D-31FF-4041-922C-B199C2E9D140}"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33218161"/>
      </p:ext>
    </p:extLst>
  </p:cSld>
  <p:clrMapOvr>
    <a:masterClrMapping/>
  </p:clrMapOvr>
  <p:transition>
    <p:fade/>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47068E4-4682-46BD-80F8-B652A7A11A46}"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B251B9DB-0AAF-41AC-A046-A17F69884FA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474139"/>
      </p:ext>
    </p:extLst>
  </p:cSld>
  <p:clrMapOvr>
    <a:masterClrMapping/>
  </p:clrMapOvr>
  <p:transition>
    <p:fade/>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9AA3614-FD6D-417A-9803-1788AA5A1ACD}"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4F08A392-2DD2-4F94-800E-BB5143C54413}"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82186420"/>
      </p:ext>
    </p:extLst>
  </p:cSld>
  <p:clrMapOvr>
    <a:masterClrMapping/>
  </p:clrMapOvr>
  <p:transition>
    <p:fade/>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4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AA64511-2088-4DAF-8974-A059FACC9EA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FC805B2-4776-4050-AED0-F9E755BD3D3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15358523"/>
      </p:ext>
    </p:extLst>
  </p:cSld>
  <p:clrMapOvr>
    <a:masterClrMapping/>
  </p:clrMapOvr>
  <p:transition>
    <p:fade/>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4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D95050B-B977-4DED-B570-01ADC25B646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77CD2FBC-A234-4D93-B366-B2D5A8B2B26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5246169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64728BE1-AB39-43A8-891C-618E58CBB980}"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7E1CF61F-270B-4527-B1F3-3EBBA9EC07E5}"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02521350"/>
      </p:ext>
    </p:extLst>
  </p:cSld>
  <p:clrMapOvr>
    <a:masterClrMapping/>
  </p:clrMapOvr>
  <p:transition>
    <p:fad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BCB53E6-748F-45AC-8FF4-6E07D3347501}"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D5070976-3197-4338-BD15-01DDCCD41AD1}"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35551268"/>
      </p:ext>
    </p:extLst>
  </p:cSld>
  <p:clrMapOvr>
    <a:masterClrMapping/>
  </p:clrMapOvr>
  <p:transition>
    <p:fade/>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D6B6AEE-61B7-49C1-B50F-124D9E9DD7B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A1C99462-C510-4113-805A-D649BB19D2D9}"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74053465"/>
      </p:ext>
    </p:extLst>
  </p:cSld>
  <p:clrMapOvr>
    <a:masterClrMapping/>
  </p:clrMapOvr>
  <p:transition>
    <p:fade/>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171164A7-5337-4167-8F56-073A33B8B520}"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4211AA77-534F-4F1B-86DD-F300DB53EEF0}"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48675460"/>
      </p:ext>
    </p:extLst>
  </p:cSld>
  <p:clrMapOvr>
    <a:masterClrMapping/>
  </p:clrMapOvr>
  <p:transition>
    <p:fade/>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4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531BBB7A-033C-42BF-883B-96A9E8D56789}"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F58512B7-5B59-4034-A3BE-FF0AC64CED7A}" type="slidenum">
              <a:rPr lang="en-US" altLang="en-US"/>
              <a:pPr>
                <a:defRPr/>
              </a:pPr>
              <a:t>‹#›</a:t>
            </a:fld>
            <a:endParaRPr lang="en-US" altLang="en-US"/>
          </a:p>
        </p:txBody>
      </p:sp>
    </p:spTree>
    <p:extLst>
      <p:ext uri="{BB962C8B-B14F-4D97-AF65-F5344CB8AC3E}">
        <p14:creationId xmlns:p14="http://schemas.microsoft.com/office/powerpoint/2010/main" val="1303545036"/>
      </p:ext>
    </p:extLst>
  </p:cSld>
  <p:clrMapOvr>
    <a:masterClrMapping/>
  </p:clrMapOvr>
  <p:transition spd="slow"/>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4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C980B9B6-1610-454C-B830-3025A04D5CF4}"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FCE3BBBD-529A-4550-85BB-00546E4D1FB2}"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34261901"/>
      </p:ext>
    </p:extLst>
  </p:cSld>
  <p:clrMapOvr>
    <a:masterClrMapping/>
  </p:clrMapOvr>
  <p:transition>
    <p:fad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4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6ADEDB64-8696-4AE1-A5B5-9F031E266CEC}"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C415C47C-EE1D-4662-B3F5-50A6A5E4E10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70279349"/>
      </p:ext>
    </p:extLst>
  </p:cSld>
  <p:clrMapOvr>
    <a:masterClrMapping/>
  </p:clrMapOvr>
  <p:transition>
    <p:fade/>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4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F6F5ACF2-3487-4CD0-8A00-FB6E8C4C97F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D87A8130-78FC-4A30-9536-F07223A4094E}"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54628635"/>
      </p:ext>
    </p:extLst>
  </p:cSld>
  <p:clrMapOvr>
    <a:masterClrMapping/>
  </p:clrMapOvr>
  <p:transition>
    <p:fade/>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4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4EF813E-6824-49E2-9F7C-11788F0D86D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6579534-3C0B-48FD-86BE-DD2DDD75712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6318553"/>
      </p:ext>
    </p:extLst>
  </p:cSld>
  <p:clrMapOvr>
    <a:masterClrMapping/>
  </p:clrMapOvr>
  <p:transition>
    <p:fade/>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4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B820CEB-81A5-4377-B313-543206412177}"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B1EAD0FC-82AC-4FB1-A907-69EA730BDFFA}"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36148741"/>
      </p:ext>
    </p:extLst>
  </p:cSld>
  <p:clrMapOvr>
    <a:masterClrMapping/>
  </p:clrMapOvr>
  <p:transition>
    <p:fade/>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4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9ED37DF-A17A-4C56-A745-9CD59AAFAEB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CD1A2C9D-8F27-498F-96FD-3AFF7EE7597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4248321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E08B4B4-F17E-45BC-A090-21B8B70FF9C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E5982FA8-49D3-452C-AA07-D17B510CB5EC}"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69029025"/>
      </p:ext>
    </p:extLst>
  </p:cSld>
  <p:clrMapOvr>
    <a:masterClrMapping/>
  </p:clrMapOvr>
  <p:transition>
    <p:fade/>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4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8AB94AD-86ED-47C9-A289-823C56FA3A7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B3321B94-DEE3-4728-9146-2A293AD13E2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57054029"/>
      </p:ext>
    </p:extLst>
  </p:cSld>
  <p:clrMapOvr>
    <a:masterClrMapping/>
  </p:clrMapOvr>
  <p:transition>
    <p:fade/>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4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A9156660-3391-4914-8396-FEF6B8A2D221}"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0382EEE9-9744-4557-83B3-8DD80C304D1C}"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71376572"/>
      </p:ext>
    </p:extLst>
  </p:cSld>
  <p:clrMapOvr>
    <a:masterClrMapping/>
  </p:clrMapOvr>
  <p:transition>
    <p:fade/>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4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749EB73-F244-4E0C-94B6-BDD87B4B054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9A709A75-F7EB-4664-AB5C-281D6A5BE301}"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54686201"/>
      </p:ext>
    </p:extLst>
  </p:cSld>
  <p:clrMapOvr>
    <a:masterClrMapping/>
  </p:clrMapOvr>
  <p:transition>
    <p:fad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4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A45ED057-3D1B-43AB-8CC2-262402C9CE9A}"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FB2A198A-93DC-47C0-A3C5-4AE6B2E420BF}"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78161816"/>
      </p:ext>
    </p:extLst>
  </p:cSld>
  <p:clrMapOvr>
    <a:masterClrMapping/>
  </p:clrMapOvr>
  <p:transition>
    <p:fade/>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4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AEB8B16E-2619-4CB7-A56A-1D9A1D4DD399}"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191EA942-962B-4278-B610-AAB855CDAA1D}" type="slidenum">
              <a:rPr lang="en-US" altLang="en-US"/>
              <a:pPr>
                <a:defRPr/>
              </a:pPr>
              <a:t>‹#›</a:t>
            </a:fld>
            <a:endParaRPr lang="en-US" altLang="en-US"/>
          </a:p>
        </p:txBody>
      </p:sp>
    </p:spTree>
    <p:extLst>
      <p:ext uri="{BB962C8B-B14F-4D97-AF65-F5344CB8AC3E}">
        <p14:creationId xmlns:p14="http://schemas.microsoft.com/office/powerpoint/2010/main" val="477675492"/>
      </p:ext>
    </p:extLst>
  </p:cSld>
  <p:clrMapOvr>
    <a:masterClrMapping/>
  </p:clrMapOvr>
  <p:transition spd="slow"/>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4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84D4853-DD8B-4B1B-A2E7-9DA26C9E17E0}"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C292212F-2BC0-43A9-875E-6CAC20160A06}"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36698191"/>
      </p:ext>
    </p:extLst>
  </p:cSld>
  <p:clrMapOvr>
    <a:masterClrMapping/>
  </p:clrMapOvr>
  <p:transition>
    <p:fad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4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2D742A0-4857-44E8-B13E-0C5E2F89FA29}"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CF03F5FE-3D3D-4041-9E8E-56BB56A3A069}"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11484160"/>
      </p:ext>
    </p:extLst>
  </p:cSld>
  <p:clrMapOvr>
    <a:masterClrMapping/>
  </p:clrMapOvr>
  <p:transition>
    <p:fade/>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4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D6FC913A-A891-4095-86C6-B3E09B3116C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21416A00-ACE6-422F-BC8D-D6F939657C6B}"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13535654"/>
      </p:ext>
    </p:extLst>
  </p:cSld>
  <p:clrMapOvr>
    <a:masterClrMapping/>
  </p:clrMapOvr>
  <p:transition>
    <p:fade/>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4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8593139-806C-4369-8D6A-1E19E8FDCC2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AEE91BDB-FBE6-4798-8273-FA0C6506DBBD}"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58875091"/>
      </p:ext>
    </p:extLst>
  </p:cSld>
  <p:clrMapOvr>
    <a:masterClrMapping/>
  </p:clrMapOvr>
  <p:transition>
    <p:fade/>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4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BCA34013-D16C-4C8E-BBFE-D2D5D942EC59}"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9860429E-C929-40BE-91F6-C1AB72E01D32}"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3266864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567E3507-4753-4FFE-9B48-3EE4231121B0}"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B33483CF-BC4F-47CC-8E38-46F6E3438F3D}"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22586662"/>
      </p:ext>
    </p:extLst>
  </p:cSld>
  <p:clrMapOvr>
    <a:masterClrMapping/>
  </p:clrMapOvr>
  <p:transition>
    <p:fade/>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A35FB55-F6D2-435A-8CED-A6FFA719DE3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0062B0E-B21D-454F-A27F-9B549CFA590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71574703"/>
      </p:ext>
    </p:extLst>
  </p:cSld>
  <p:clrMapOvr>
    <a:masterClrMapping/>
  </p:clrMapOvr>
  <p:transition>
    <p:fade/>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4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08366AB-8D1B-4C01-8F8C-45059B2D593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EB391D10-1A31-48B1-ABF4-226630FC4DB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80398549"/>
      </p:ext>
    </p:extLst>
  </p:cSld>
  <p:clrMapOvr>
    <a:masterClrMapping/>
  </p:clrMapOvr>
  <p:transition>
    <p:fade/>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4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1D7B37F-45F2-420E-B160-D06609B66DEE}"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93CA202B-84DB-4BA4-9ED5-FB6C64767AA0}"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80188052"/>
      </p:ext>
    </p:extLst>
  </p:cSld>
  <p:clrMapOvr>
    <a:masterClrMapping/>
  </p:clrMapOvr>
  <p:transition>
    <p:fade/>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4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87019E7-BFE0-4BA9-8869-D52C332CE8B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4B6A152E-9B50-4340-9235-7DBC743DCD10}"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80949648"/>
      </p:ext>
    </p:extLst>
  </p:cSld>
  <p:clrMapOvr>
    <a:masterClrMapping/>
  </p:clrMapOvr>
  <p:transition>
    <p:fade/>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4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E64E5F75-2328-479E-87AF-B0D20C84AFA6}"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62DB13C1-BD6D-48C3-9597-46F0B25328A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79229052"/>
      </p:ext>
    </p:extLst>
  </p:cSld>
  <p:clrMapOvr>
    <a:masterClrMapping/>
  </p:clrMapOvr>
  <p:transition>
    <p:fade/>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4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80AC2F1B-3B51-42FE-8DB2-C643D51B6A73}"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217514DA-B1EA-49A7-B05D-637C934E3DED}" type="slidenum">
              <a:rPr lang="en-US" altLang="en-US"/>
              <a:pPr>
                <a:defRPr/>
              </a:pPr>
              <a:t>‹#›</a:t>
            </a:fld>
            <a:endParaRPr lang="en-US" altLang="en-US"/>
          </a:p>
        </p:txBody>
      </p:sp>
    </p:spTree>
    <p:extLst>
      <p:ext uri="{BB962C8B-B14F-4D97-AF65-F5344CB8AC3E}">
        <p14:creationId xmlns:p14="http://schemas.microsoft.com/office/powerpoint/2010/main" val="3425086972"/>
      </p:ext>
    </p:extLst>
  </p:cSld>
  <p:clrMapOvr>
    <a:masterClrMapping/>
  </p:clrMapOvr>
  <p:transition spd="slow"/>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4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17212BFB-97FB-405C-B7CD-E49B7152ACF3}"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B1CC3124-0F3C-4B1E-899C-756135E917B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82929144"/>
      </p:ext>
    </p:extLst>
  </p:cSld>
  <p:clrMapOvr>
    <a:masterClrMapping/>
  </p:clrMapOvr>
  <p:transition>
    <p:fade/>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4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E1AF6345-DF2B-4F3B-A6A9-1AFEFDD2DA0D}"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5308EACA-E17E-4052-83D3-D65F27CB113F}"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4305372"/>
      </p:ext>
    </p:extLst>
  </p:cSld>
  <p:clrMapOvr>
    <a:masterClrMapping/>
  </p:clrMapOvr>
  <p:transition>
    <p:fade/>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4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5CE8624A-E17F-48FB-BBE3-49AB0EC61A95}"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1846EB84-F33C-4BC0-9BE5-242C89DE0191}"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17976730"/>
      </p:ext>
    </p:extLst>
  </p:cSld>
  <p:clrMapOvr>
    <a:masterClrMapping/>
  </p:clrMapOvr>
  <p:transition>
    <p:fade/>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4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C902B35-D5AE-4E50-A3A3-B3726EB439B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BF7241CF-3AAB-4C58-912D-6AA458436D58}"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770404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
        <p:nvSpPr>
          <p:cNvPr id="4" name="Date Placeholder 4"/>
          <p:cNvSpPr>
            <a:spLocks noGrp="1"/>
          </p:cNvSpPr>
          <p:nvPr>
            <p:ph type="dt" sz="half" idx="11"/>
          </p:nvPr>
        </p:nvSpPr>
        <p:spPr/>
        <p:txBody>
          <a:bodyPr/>
          <a:lstStyle>
            <a:lvl1pPr>
              <a:defRPr/>
            </a:lvl1pPr>
          </a:lstStyle>
          <a:p>
            <a:pPr>
              <a:defRPr/>
            </a:pPr>
            <a:fld id="{AE1AFF76-A7CF-449B-9B82-0F473EB916DD}" type="datetime4">
              <a:rPr lang="en-US" altLang="en-US"/>
              <a:pPr>
                <a:defRPr/>
              </a:pPr>
              <a:t>July 12, 2017</a:t>
            </a:fld>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52343ADB-FE3E-4D58-AA84-BDC6C12BC2A4}"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13501243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332DAC6-1D93-47A3-91DE-E6C127AF00F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47419A63-7AB9-4AFD-B5F9-0A83E7C4EBB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47001670"/>
      </p:ext>
    </p:extLst>
  </p:cSld>
  <p:clrMapOvr>
    <a:masterClrMapping/>
  </p:clrMapOvr>
  <p:transition>
    <p:fade/>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275AA305-6248-4464-9696-FD2D2D74C9B9}"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132A84F8-D5A3-4324-BB0A-3A7027CA4DCF}"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4543374"/>
      </p:ext>
    </p:extLst>
  </p:cSld>
  <p:clrMapOvr>
    <a:masterClrMapping/>
  </p:clrMapOvr>
  <p:transition>
    <p:fade/>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4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2EA155F-80F3-412F-A7E8-634D9E846A40}"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4FFEBF94-5E0E-436D-9889-6403EFBD6E9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335672"/>
      </p:ext>
    </p:extLst>
  </p:cSld>
  <p:clrMapOvr>
    <a:masterClrMapping/>
  </p:clrMapOvr>
  <p:transition>
    <p:fade/>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4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4304598-A71C-4C86-BCB8-DC8855EC213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2AC21157-A691-4CE7-9BED-67F4E74E41C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81677172"/>
      </p:ext>
    </p:extLst>
  </p:cSld>
  <p:clrMapOvr>
    <a:masterClrMapping/>
  </p:clrMapOvr>
  <p:transition>
    <p:fade/>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4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D3C62DE-22D9-496E-BFD5-D7800E114EDE}"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7E53D680-9860-403D-BC0D-9C39459D05F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42004216"/>
      </p:ext>
    </p:extLst>
  </p:cSld>
  <p:clrMapOvr>
    <a:masterClrMapping/>
  </p:clrMapOvr>
  <p:transition>
    <p:fade/>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4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E9B20A6-2F3D-4624-A3A0-1A5DA3D973B8}"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8FF921E2-1969-4697-B13A-A3DD4FE91D48}"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97638652"/>
      </p:ext>
    </p:extLst>
  </p:cSld>
  <p:clrMapOvr>
    <a:masterClrMapping/>
  </p:clrMapOvr>
  <p:transition>
    <p:fade/>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4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F21F0A46-7E14-4041-8B42-39F9445C0034}"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BE739344-1A34-4ACC-AB7E-AD0D912E00A1}"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13289831"/>
      </p:ext>
    </p:extLst>
  </p:cSld>
  <p:clrMapOvr>
    <a:masterClrMapping/>
  </p:clrMapOvr>
  <p:transition>
    <p:fade/>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4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EA58B6D8-CCE4-4312-8DE5-7E732595D34F}"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223D9F7B-6E46-4170-B585-3EF03FB6442A}" type="slidenum">
              <a:rPr lang="en-US" altLang="en-US"/>
              <a:pPr>
                <a:defRPr/>
              </a:pPr>
              <a:t>‹#›</a:t>
            </a:fld>
            <a:endParaRPr lang="en-US" altLang="en-US"/>
          </a:p>
        </p:txBody>
      </p:sp>
    </p:spTree>
    <p:extLst>
      <p:ext uri="{BB962C8B-B14F-4D97-AF65-F5344CB8AC3E}">
        <p14:creationId xmlns:p14="http://schemas.microsoft.com/office/powerpoint/2010/main" val="3999716835"/>
      </p:ext>
    </p:extLst>
  </p:cSld>
  <p:clrMapOvr>
    <a:masterClrMapping/>
  </p:clrMapOvr>
  <p:transition spd="slow"/>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4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174B9AFF-A6EF-45E4-B731-DB2832AA9CDA}"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ABACA405-328C-48A6-BE2E-A326AFD01D0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15375314"/>
      </p:ext>
    </p:extLst>
  </p:cSld>
  <p:clrMapOvr>
    <a:masterClrMapping/>
  </p:clrMapOvr>
  <p:transition>
    <p:fad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4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D511C916-7049-467F-8891-9C0A48FDE649}"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12E701C7-026A-415C-8752-A6D46947FDF5}"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5163044"/>
      </p:ext>
    </p:extLst>
  </p:cSld>
  <p:clrMapOvr>
    <a:masterClrMapping/>
  </p:clrMapOvr>
  <p:transition>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4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7FE91934-630F-4AC5-BB73-AF9E32B787EE}"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A77996D8-75D3-49A2-BD40-2DBE27E55DD7}"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776068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0F47498B-ECBD-4CBE-BD90-4D049FDD4E9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A44F78EC-8B45-4E50-BF4A-AB6859322F9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83800537"/>
      </p:ext>
    </p:extLst>
  </p:cSld>
  <p:clrMapOvr>
    <a:masterClrMapping/>
  </p:clrMapOvr>
  <p:transition>
    <p:fade/>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4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6262015-9849-4A7D-BF10-7F652FE4F8A1}"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D6CE7EFD-6263-41EF-BBDC-8B11A2B2DF1B}"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69823353"/>
      </p:ext>
    </p:extLst>
  </p:cSld>
  <p:clrMapOvr>
    <a:masterClrMapping/>
  </p:clrMapOvr>
  <p:transition>
    <p:fade/>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4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3C08E503-3D87-434C-948E-4DF7A698E21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8E0F7618-B7A7-4BE5-8119-42AB3C870F0A}"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09543669"/>
      </p:ext>
    </p:extLst>
  </p:cSld>
  <p:clrMapOvr>
    <a:masterClrMapping/>
  </p:clrMapOvr>
  <p:transition>
    <p:fade/>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63E94ED-CD53-4D26-9919-342CD762A26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77BA2435-2545-47D9-BAEE-ED69F9D823C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28591644"/>
      </p:ext>
    </p:extLst>
  </p:cSld>
  <p:clrMapOvr>
    <a:masterClrMapping/>
  </p:clrMapOvr>
  <p:transition>
    <p:fade/>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AC64686-6E74-4804-8E64-1C6FC4FBD49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76217294-CF15-4284-9FD3-B4C558355EC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26453020"/>
      </p:ext>
    </p:extLst>
  </p:cSld>
  <p:clrMapOvr>
    <a:masterClrMapping/>
  </p:clrMapOvr>
  <p:transition>
    <p:fad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53A89F0-E8F5-4098-A9E0-5AF36D0D4790}"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18209F55-7FAA-4881-9B4F-479D763ABE6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10858837"/>
      </p:ext>
    </p:extLst>
  </p:cSld>
  <p:clrMapOvr>
    <a:masterClrMapping/>
  </p:clrMapOvr>
  <p:transition>
    <p:fad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4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8BDE72D0-517A-44DD-81F2-0374B61687A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5E1F5DBB-5C3B-4F9F-BC68-6D42702AB2CA}"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2295598"/>
      </p:ext>
    </p:extLst>
  </p:cSld>
  <p:clrMapOvr>
    <a:masterClrMapping/>
  </p:clrMapOvr>
  <p:transition>
    <p:fad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4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70856AA3-4290-4E90-8AF0-310D8AA61234}"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9AF5451B-AA8D-4935-BA50-C56A6679437F}"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58187941"/>
      </p:ext>
    </p:extLst>
  </p:cSld>
  <p:clrMapOvr>
    <a:masterClrMapping/>
  </p:clrMapOvr>
  <p:transition>
    <p:fad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4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6DB9C4B8-B7E4-4B9D-A8FF-A4252F52D8E3}"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B2FEA250-4A93-424D-9834-7E3C7998B997}" type="slidenum">
              <a:rPr lang="en-US" altLang="en-US"/>
              <a:pPr>
                <a:defRPr/>
              </a:pPr>
              <a:t>‹#›</a:t>
            </a:fld>
            <a:endParaRPr lang="en-US" altLang="en-US"/>
          </a:p>
        </p:txBody>
      </p:sp>
    </p:spTree>
    <p:extLst>
      <p:ext uri="{BB962C8B-B14F-4D97-AF65-F5344CB8AC3E}">
        <p14:creationId xmlns:p14="http://schemas.microsoft.com/office/powerpoint/2010/main" val="2052831615"/>
      </p:ext>
    </p:extLst>
  </p:cSld>
  <p:clrMapOvr>
    <a:masterClrMapping/>
  </p:clrMapOvr>
  <p:transition spd="slow"/>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46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D3B1F8B3-3A89-4093-B5EA-99BB50ACF3A7}"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ABE3A7FC-1B60-492B-BC06-C0AE2F1C29B1}"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85316495"/>
      </p:ext>
    </p:extLst>
  </p:cSld>
  <p:clrMapOvr>
    <a:masterClrMapping/>
  </p:clrMapOvr>
  <p:transition>
    <p:fade/>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46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B6B2DE6-119F-402D-B707-F603BB8BDA84}"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35DE441D-8C90-4E15-BF13-3FBCE52C56F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1299538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E0671100-0444-4B7F-B1ED-355ECCF57C94}"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25C29AF3-6CE6-45FB-A400-E1FFE03D33D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44018373"/>
      </p:ext>
    </p:extLst>
  </p:cSld>
  <p:clrMapOvr>
    <a:masterClrMapping/>
  </p:clrMapOvr>
  <p:transition>
    <p:fade/>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4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991831DF-35A9-4CDC-A7BF-F3C716F3B685}"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5F9E128D-BDA0-4C86-B364-73E3F0F74E3B}"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04341417"/>
      </p:ext>
    </p:extLst>
  </p:cSld>
  <p:clrMapOvr>
    <a:masterClrMapping/>
  </p:clrMapOvr>
  <p:transition>
    <p:fade/>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46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F47C632C-0AAF-4D69-8B52-E9D28FBB42D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E691723F-FA7F-4F83-AD19-B122090E1139}"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62050818"/>
      </p:ext>
    </p:extLst>
  </p:cSld>
  <p:clrMapOvr>
    <a:masterClrMapping/>
  </p:clrMapOvr>
  <p:transition>
    <p:fade/>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46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BEB7C08E-1CC4-47C9-BA91-9F7030A3966F}"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AF1AD2F4-9CB9-49E3-9959-97AD35F2DF58}"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68320379"/>
      </p:ext>
    </p:extLst>
  </p:cSld>
  <p:clrMapOvr>
    <a:masterClrMapping/>
  </p:clrMapOvr>
  <p:transition>
    <p:fade/>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46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4A16B3B-AFAE-464A-8476-75A802F02EE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3B08E7FD-3665-456A-9FCC-EFEE7F83EAB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5852426"/>
      </p:ext>
    </p:extLst>
  </p:cSld>
  <p:clrMapOvr>
    <a:masterClrMapping/>
  </p:clrMapOvr>
  <p:transition>
    <p:fade/>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6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94E8EA7-5D80-4571-9D8B-E94C0CA29B5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C5C622D1-BE15-4C80-A372-9FD59BC0B47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64951472"/>
      </p:ext>
    </p:extLst>
  </p:cSld>
  <p:clrMapOvr>
    <a:masterClrMapping/>
  </p:clrMapOvr>
  <p:transition>
    <p:fade/>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6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B38C7F34-F300-48AF-BC95-AE55ACA2FF28}"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67265F08-4A19-4CE0-857C-514199BBC10B}"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83845841"/>
      </p:ext>
    </p:extLst>
  </p:cSld>
  <p:clrMapOvr>
    <a:masterClrMapping/>
  </p:clrMapOvr>
  <p:transition>
    <p:fade/>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46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0D03E8E-EA5A-4A52-9F07-911B8D2809B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E99BD3BE-7ACC-4A5F-B00E-E60DC946BADC}"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22013613"/>
      </p:ext>
    </p:extLst>
  </p:cSld>
  <p:clrMapOvr>
    <a:masterClrMapping/>
  </p:clrMapOvr>
  <p:transition>
    <p:fade/>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46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7324E948-3044-4EED-99B0-495859049C3D}"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ABD3330B-6FBA-4F65-804E-FFCECA5F3148}"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04228157"/>
      </p:ext>
    </p:extLst>
  </p:cSld>
  <p:clrMapOvr>
    <a:masterClrMapping/>
  </p:clrMapOvr>
  <p:transition>
    <p:fade/>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6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B0C623A7-641D-4F6E-BF02-2831783DE191}"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27F1C14A-814C-47C1-8EF0-63134A4CF3D0}" type="slidenum">
              <a:rPr lang="en-US" altLang="en-US"/>
              <a:pPr>
                <a:defRPr/>
              </a:pPr>
              <a:t>‹#›</a:t>
            </a:fld>
            <a:endParaRPr lang="en-US" altLang="en-US"/>
          </a:p>
        </p:txBody>
      </p:sp>
    </p:spTree>
    <p:extLst>
      <p:ext uri="{BB962C8B-B14F-4D97-AF65-F5344CB8AC3E}">
        <p14:creationId xmlns:p14="http://schemas.microsoft.com/office/powerpoint/2010/main" val="1751774354"/>
      </p:ext>
    </p:extLst>
  </p:cSld>
  <p:clrMapOvr>
    <a:masterClrMapping/>
  </p:clrMapOvr>
  <p:transition spd="slow"/>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7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CE4E37CE-5CFD-46A7-AD9B-6BF8CDEF5215}"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494072BF-480D-4073-B0FE-8588C320F69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7471922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28CCABE3-852A-430C-BF82-DC425C38E70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3DC5E7B-A513-4DF4-BE6E-CD0B31855163}"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21550126"/>
      </p:ext>
    </p:extLst>
  </p:cSld>
  <p:clrMapOvr>
    <a:masterClrMapping/>
  </p:clrMapOvr>
  <p:transition>
    <p:fade/>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7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84F90ED1-271A-4DAC-ADFA-0354BDEDF4BC}"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919E5B6C-8110-4A24-8BCE-BCB16D910E1D}"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93460260"/>
      </p:ext>
    </p:extLst>
  </p:cSld>
  <p:clrMapOvr>
    <a:masterClrMapping/>
  </p:clrMapOvr>
  <p:transition>
    <p:fade/>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4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1CCA236-2D4E-4EC5-BCF0-863AF5A6B96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2F6668E2-3618-4608-A731-F4F31A11352C}"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20333671"/>
      </p:ext>
    </p:extLst>
  </p:cSld>
  <p:clrMapOvr>
    <a:masterClrMapping/>
  </p:clrMapOvr>
  <p:transition>
    <p:fade/>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47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31256CA-1590-420C-88B9-0534F1B9EE6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E3EB118D-39D2-4C78-9029-7B0425188668}"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10252572"/>
      </p:ext>
    </p:extLst>
  </p:cSld>
  <p:clrMapOvr>
    <a:masterClrMapping/>
  </p:clrMapOvr>
  <p:transition>
    <p:fade/>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47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B94E09FA-251F-44ED-9F09-4B60831173BB}"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09AC9744-1425-4F75-A7CC-E03E7A6AFE2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02650159"/>
      </p:ext>
    </p:extLst>
  </p:cSld>
  <p:clrMapOvr>
    <a:masterClrMapping/>
  </p:clrMapOvr>
  <p:transition>
    <p:fade/>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47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74A3487-B2D8-4D7F-95C7-886E888B7C12}"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7515332E-5A41-4A7D-95AB-59E19EFACAE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43331243"/>
      </p:ext>
    </p:extLst>
  </p:cSld>
  <p:clrMapOvr>
    <a:masterClrMapping/>
  </p:clrMapOvr>
  <p:transition>
    <p:fade/>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47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975DD67-2F65-4250-9B48-504D3642A26E}"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FA2B774D-D58C-475D-A275-CB8BBD77A6E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412360"/>
      </p:ext>
    </p:extLst>
  </p:cSld>
  <p:clrMapOvr>
    <a:masterClrMapping/>
  </p:clrMapOvr>
  <p:transition>
    <p:fade/>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47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16CC6BA6-257B-49D2-9A57-6E324E4A2319}"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63D750C9-28FD-41B1-9480-D1F6A4B0D3A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28079312"/>
      </p:ext>
    </p:extLst>
  </p:cSld>
  <p:clrMapOvr>
    <a:masterClrMapping/>
  </p:clrMapOvr>
  <p:transition>
    <p:fade/>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47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18383FE-EE2A-4D1F-AA12-DE85DBF539B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55F0C92B-1B66-4D4F-A0A1-1FF4831C21B3}"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72674026"/>
      </p:ext>
    </p:extLst>
  </p:cSld>
  <p:clrMapOvr>
    <a:masterClrMapping/>
  </p:clrMapOvr>
  <p:transition>
    <p:fade/>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47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879FC29A-B8AF-4934-8670-B55ED9F0B227}"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3F83BAFD-E89A-48C2-A3D9-ADA49F0018E4}"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5830017"/>
      </p:ext>
    </p:extLst>
  </p:cSld>
  <p:clrMapOvr>
    <a:masterClrMapping/>
  </p:clrMapOvr>
  <p:transition>
    <p:fade/>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47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F7BC3407-B98A-4B6E-B3B0-AED1213C5D47}"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DF1FDF6C-3CA4-4621-877E-73C73C68DD4E}" type="slidenum">
              <a:rPr lang="en-US" altLang="en-US"/>
              <a:pPr>
                <a:defRPr/>
              </a:pPr>
              <a:t>‹#›</a:t>
            </a:fld>
            <a:endParaRPr lang="en-US" altLang="en-US"/>
          </a:p>
        </p:txBody>
      </p:sp>
    </p:spTree>
    <p:extLst>
      <p:ext uri="{BB962C8B-B14F-4D97-AF65-F5344CB8AC3E}">
        <p14:creationId xmlns:p14="http://schemas.microsoft.com/office/powerpoint/2010/main" val="528434805"/>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A7CED1FE-D101-4EBF-A2FD-843D7BD547D3}"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F990CCF2-4E3B-4D3E-8501-571C1878239D}"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44567801"/>
      </p:ext>
    </p:extLst>
  </p:cSld>
  <p:clrMapOvr>
    <a:masterClrMapping/>
  </p:clrMapOvr>
  <p:transition>
    <p:fade/>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48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58804CB-8C0B-4CF6-A6ED-AE864A04047E}"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A607CC19-CFB9-494D-ABD5-2FC047A7F74E}"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5079078"/>
      </p:ext>
    </p:extLst>
  </p:cSld>
  <p:clrMapOvr>
    <a:masterClrMapping/>
  </p:clrMapOvr>
  <p:transition>
    <p:fade/>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48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632B2B10-F208-40F6-A81A-B0C441358597}"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C20D154D-FF2C-4362-BB6B-AB2CC434E66B}"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50145140"/>
      </p:ext>
    </p:extLst>
  </p:cSld>
  <p:clrMapOvr>
    <a:masterClrMapping/>
  </p:clrMapOvr>
  <p:transition>
    <p:fade/>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4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6AD8EC10-F83B-4AA7-A105-DFBD6DBE7A2B}"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FB8E8240-F26C-4CCA-800F-A535F6234973}"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39384845"/>
      </p:ext>
    </p:extLst>
  </p:cSld>
  <p:clrMapOvr>
    <a:masterClrMapping/>
  </p:clrMapOvr>
  <p:transition>
    <p:fade/>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48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B246F22-397F-42E0-B3F2-75CBCB2484A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3FDC91DC-8982-4BB8-8125-7B9A02FB9F1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95848370"/>
      </p:ext>
    </p:extLst>
  </p:cSld>
  <p:clrMapOvr>
    <a:masterClrMapping/>
  </p:clrMapOvr>
  <p:transition>
    <p:fade/>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48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2F413A21-92F8-4ED2-82EF-E43E6C1D98B5}"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48657565-05C9-45E1-87A8-ADF796DAECD4}"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45490063"/>
      </p:ext>
    </p:extLst>
  </p:cSld>
  <p:clrMapOvr>
    <a:masterClrMapping/>
  </p:clrMapOvr>
  <p:transition>
    <p:fade/>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48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EBCE28B-BBD7-463F-8FA9-B6DAEB581FF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2B33BE53-9A13-45E5-87B9-F5853ED3603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56328"/>
      </p:ext>
    </p:extLst>
  </p:cSld>
  <p:clrMapOvr>
    <a:masterClrMapping/>
  </p:clrMapOvr>
  <p:transition>
    <p:fade/>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48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262A917-0BE0-4354-9B7D-82367E3EE6A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1A65FC88-70A0-4A29-8873-7819845CE59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95498867"/>
      </p:ext>
    </p:extLst>
  </p:cSld>
  <p:clrMapOvr>
    <a:masterClrMapping/>
  </p:clrMapOvr>
  <p:transition>
    <p:fade/>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48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C0F853A4-E3F4-48DA-8E8E-D730623E283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DD80B4E7-DEF9-4E37-A5FF-423F53BF612D}"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47111655"/>
      </p:ext>
    </p:extLst>
  </p:cSld>
  <p:clrMapOvr>
    <a:masterClrMapping/>
  </p:clrMapOvr>
  <p:transition>
    <p:fade/>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48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F12AF80E-829F-4617-9AC3-D1FC5D9CA7C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2676247C-6D42-43C1-B3F9-4E5F485886BD}"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77672099"/>
      </p:ext>
    </p:extLst>
  </p:cSld>
  <p:clrMapOvr>
    <a:masterClrMapping/>
  </p:clrMapOvr>
  <p:transition>
    <p:fade/>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48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C1702EE-253C-4BEB-AC5B-48BC2125773D}"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F206D2E7-7763-4601-8115-0238A43DC61B}"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3943411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DFF8E95A-5966-4657-BA5B-3A5E29AF7452}"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62D76F85-6CF6-42CB-8E00-68B1DCD5360C}" type="slidenum">
              <a:rPr lang="en-US" altLang="en-US"/>
              <a:pPr>
                <a:defRPr/>
              </a:pPr>
              <a:t>‹#›</a:t>
            </a:fld>
            <a:endParaRPr lang="en-US" altLang="en-US"/>
          </a:p>
        </p:txBody>
      </p:sp>
    </p:spTree>
    <p:extLst>
      <p:ext uri="{BB962C8B-B14F-4D97-AF65-F5344CB8AC3E}">
        <p14:creationId xmlns:p14="http://schemas.microsoft.com/office/powerpoint/2010/main" val="1206805480"/>
      </p:ext>
    </p:extLst>
  </p:cSld>
  <p:clrMapOvr>
    <a:masterClrMapping/>
  </p:clrMapOvr>
  <p:transition spd="slow"/>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8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6812F9B1-486B-4A5E-8AD3-893D98D87430}"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7B465712-EF1D-47B7-8B7D-B9271BEF9C84}" type="slidenum">
              <a:rPr lang="en-US" altLang="en-US"/>
              <a:pPr>
                <a:defRPr/>
              </a:pPr>
              <a:t>‹#›</a:t>
            </a:fld>
            <a:endParaRPr lang="en-US" altLang="en-US"/>
          </a:p>
        </p:txBody>
      </p:sp>
    </p:spTree>
    <p:extLst>
      <p:ext uri="{BB962C8B-B14F-4D97-AF65-F5344CB8AC3E}">
        <p14:creationId xmlns:p14="http://schemas.microsoft.com/office/powerpoint/2010/main" val="487757274"/>
      </p:ext>
    </p:extLst>
  </p:cSld>
  <p:clrMapOvr>
    <a:masterClrMapping/>
  </p:clrMapOvr>
  <p:transition spd="slow"/>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49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F25F271E-A309-4E32-9472-471C086B580B}"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55138FEA-5CFB-429B-A5B7-7D09EE87ECD9}"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00972863"/>
      </p:ext>
    </p:extLst>
  </p:cSld>
  <p:clrMapOvr>
    <a:masterClrMapping/>
  </p:clrMapOvr>
  <p:transition>
    <p:fade/>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49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D432863E-76D1-4F4C-81CB-6378FA7B9F5F}"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8145DA6D-35FB-4851-9C89-1083E2D53CDB}"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43149633"/>
      </p:ext>
    </p:extLst>
  </p:cSld>
  <p:clrMapOvr>
    <a:masterClrMapping/>
  </p:clrMapOvr>
  <p:transition>
    <p:fade/>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4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E345BF7-DEF8-4EE4-8C69-F7ED4512AE5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2839002F-2FEA-449E-BC58-CB90235A4BEC}"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5263779"/>
      </p:ext>
    </p:extLst>
  </p:cSld>
  <p:clrMapOvr>
    <a:masterClrMapping/>
  </p:clrMapOvr>
  <p:transition>
    <p:fade/>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49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263C1C6-F829-4CB0-B3F6-7524FD95AD0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98713802-2ADC-4D62-B10C-252A830D8A2B}"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2155147"/>
      </p:ext>
    </p:extLst>
  </p:cSld>
  <p:clrMapOvr>
    <a:masterClrMapping/>
  </p:clrMapOvr>
  <p:transition>
    <p:fade/>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49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4FF2A55-A7B4-4470-AA79-74B8CFEBC1C5}"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82699D40-4BDC-4CFA-A459-9BC9A0F2AA95}"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15428664"/>
      </p:ext>
    </p:extLst>
  </p:cSld>
  <p:clrMapOvr>
    <a:masterClrMapping/>
  </p:clrMapOvr>
  <p:transition>
    <p:fade/>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49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C49EF81-EC9D-40B3-8D19-5BD729A778B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E8620908-14FF-43A8-9BB7-4AF42AB4851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36470761"/>
      </p:ext>
    </p:extLst>
  </p:cSld>
  <p:clrMapOvr>
    <a:masterClrMapping/>
  </p:clrMapOvr>
  <p:transition>
    <p:fade/>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49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0D7C0549-0A29-4224-B3ED-F2200EAE31C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EFAA996-9F87-4749-B539-8E4794C0212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01063141"/>
      </p:ext>
    </p:extLst>
  </p:cSld>
  <p:clrMapOvr>
    <a:masterClrMapping/>
  </p:clrMapOvr>
  <p:transition>
    <p:fade/>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49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BEC21A28-914A-432E-BB1A-2CD3DC72B89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288BC275-0393-4EFC-A287-3BCEE14D382D}"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38552092"/>
      </p:ext>
    </p:extLst>
  </p:cSld>
  <p:clrMapOvr>
    <a:masterClrMapping/>
  </p:clrMapOvr>
  <p:transition>
    <p:fade/>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49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EF55696-7C1D-4B93-9610-CFA9864E1FC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D7BC2289-5C52-4901-98FA-34FE1AB440A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0495023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70451698-FD8D-4A00-A75E-6D9AF62C0B2F}"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9BE091C1-95D4-450F-806F-D5526EF321A8}"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68971304"/>
      </p:ext>
    </p:extLst>
  </p:cSld>
  <p:clrMapOvr>
    <a:masterClrMapping/>
  </p:clrMapOvr>
  <p:transition>
    <p:fad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49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D0D265E4-EC48-4595-9C85-3F479B7C372F}"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F3C2EAAF-623B-4F50-A43C-2020637B6CA9}"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67337775"/>
      </p:ext>
    </p:extLst>
  </p:cSld>
  <p:clrMapOvr>
    <a:masterClrMapping/>
  </p:clrMapOvr>
  <p:transition>
    <p:fade/>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49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CB775CE5-6388-4F0A-8960-0EA20D7422BA}"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04FD9CF5-556C-4E46-AD29-A71AF8609BF9}" type="slidenum">
              <a:rPr lang="en-US" altLang="en-US"/>
              <a:pPr>
                <a:defRPr/>
              </a:pPr>
              <a:t>‹#›</a:t>
            </a:fld>
            <a:endParaRPr lang="en-US" altLang="en-US"/>
          </a:p>
        </p:txBody>
      </p:sp>
    </p:spTree>
    <p:extLst>
      <p:ext uri="{BB962C8B-B14F-4D97-AF65-F5344CB8AC3E}">
        <p14:creationId xmlns:p14="http://schemas.microsoft.com/office/powerpoint/2010/main" val="3928189162"/>
      </p:ext>
    </p:extLst>
  </p:cSld>
  <p:clrMapOvr>
    <a:masterClrMapping/>
  </p:clrMapOvr>
  <p:transition spd="slow"/>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50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FFFE238D-CF3C-4EC6-A4A0-F4499BF6DE7F}"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C5A62627-C6B4-4576-9FE1-36B410F901B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67442213"/>
      </p:ext>
    </p:extLst>
  </p:cSld>
  <p:clrMapOvr>
    <a:masterClrMapping/>
  </p:clrMapOvr>
  <p:transition>
    <p:fade/>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50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AA8D3781-A049-4BBA-B3C8-ACE41F4CE04B}"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88DB6970-80B7-4602-A935-2FC0BE543E80}"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25313124"/>
      </p:ext>
    </p:extLst>
  </p:cSld>
  <p:clrMapOvr>
    <a:masterClrMapping/>
  </p:clrMapOvr>
  <p:transition>
    <p:fade/>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5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7FAD33C-18D1-4C42-8DDC-1E459E68A08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5E6488DC-AA3B-4FF5-AA3F-A160DB8E19DF}"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10688874"/>
      </p:ext>
    </p:extLst>
  </p:cSld>
  <p:clrMapOvr>
    <a:masterClrMapping/>
  </p:clrMapOvr>
  <p:transition>
    <p:fade/>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50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E555DA7-4FCD-4C1A-818F-194B658DA85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719E6F09-10BF-465A-8635-48FFB8329D3E}"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44181369"/>
      </p:ext>
    </p:extLst>
  </p:cSld>
  <p:clrMapOvr>
    <a:masterClrMapping/>
  </p:clrMapOvr>
  <p:transition>
    <p:fade/>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50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7949343B-DC56-4853-8AB5-31B3682E2DA2}"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E61F648F-F587-4175-A330-A55B571DA062}"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34700830"/>
      </p:ext>
    </p:extLst>
  </p:cSld>
  <p:clrMapOvr>
    <a:masterClrMapping/>
  </p:clrMapOvr>
  <p:transition>
    <p:fade/>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50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50903C7-0A9D-4EC6-9E90-B7E331EA428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8527CA42-07DF-4034-B663-8C84C9A4619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06873408"/>
      </p:ext>
    </p:extLst>
  </p:cSld>
  <p:clrMapOvr>
    <a:masterClrMapping/>
  </p:clrMapOvr>
  <p:transition>
    <p:fade/>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50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E1CAB56-7B15-4687-B5D5-0584DDA5BD8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EB6CDAAB-0E4D-4554-9C48-C889037DA58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05552107"/>
      </p:ext>
    </p:extLst>
  </p:cSld>
  <p:clrMapOvr>
    <a:masterClrMapping/>
  </p:clrMapOvr>
  <p:transition>
    <p:fade/>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50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7ECCA3EA-204E-4BCA-AB0B-C940A46C1121}"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74A483E8-0358-4BC5-9E3D-0ACA5490ADC1}"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6776072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42973566-BD79-4B1B-A52F-398A1A77CEFB}"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C4C6C15A-4888-45D7-AA1F-B0783F7524CB}"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61955918"/>
      </p:ext>
    </p:extLst>
  </p:cSld>
  <p:clrMapOvr>
    <a:masterClrMapping/>
  </p:clrMapOvr>
  <p:transition>
    <p:fad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50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82BF9EFC-D0F3-4A35-80B7-B5AC421EE43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3A6A5454-41CF-40D8-9706-C28ACFD2027E}"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99836418"/>
      </p:ext>
    </p:extLst>
  </p:cSld>
  <p:clrMapOvr>
    <a:masterClrMapping/>
  </p:clrMapOvr>
  <p:transition>
    <p:fade/>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50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88B2A92D-8CAA-4D6A-9B5A-2E07AC202663}"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E71F1C47-7D05-43BE-8A9D-83A91F25F581}"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94121369"/>
      </p:ext>
    </p:extLst>
  </p:cSld>
  <p:clrMapOvr>
    <a:masterClrMapping/>
  </p:clrMapOvr>
  <p:transition>
    <p:fade/>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50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B41DDF81-499C-433F-8E31-6A42056C2889}"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B63B8E83-DABE-495A-A484-9D3ED45B4522}" type="slidenum">
              <a:rPr lang="en-US" altLang="en-US"/>
              <a:pPr>
                <a:defRPr/>
              </a:pPr>
              <a:t>‹#›</a:t>
            </a:fld>
            <a:endParaRPr lang="en-US" altLang="en-US"/>
          </a:p>
        </p:txBody>
      </p:sp>
    </p:spTree>
    <p:extLst>
      <p:ext uri="{BB962C8B-B14F-4D97-AF65-F5344CB8AC3E}">
        <p14:creationId xmlns:p14="http://schemas.microsoft.com/office/powerpoint/2010/main" val="1438224738"/>
      </p:ext>
    </p:extLst>
  </p:cSld>
  <p:clrMapOvr>
    <a:masterClrMapping/>
  </p:clrMapOvr>
  <p:transition spd="slow"/>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5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507BCD70-C661-47BB-B835-76D99D361BB5}"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BA5AEAEC-F682-4A36-9CBC-45CAE45B9451}"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91442580"/>
      </p:ext>
    </p:extLst>
  </p:cSld>
  <p:clrMapOvr>
    <a:masterClrMapping/>
  </p:clrMapOvr>
  <p:transition>
    <p:fade/>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5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A2EE5C53-16A9-42ED-9367-C3983B8AEDA6}"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BF00B134-A1F4-4553-83AB-79D26711946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43017481"/>
      </p:ext>
    </p:extLst>
  </p:cSld>
  <p:clrMapOvr>
    <a:masterClrMapping/>
  </p:clrMapOvr>
  <p:transition>
    <p:fade/>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5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9331392B-F104-4EBB-A2B3-B791A9EC33A5}"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36BEE285-1500-4E93-B633-66E2D6EC8A5A}"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14121426"/>
      </p:ext>
    </p:extLst>
  </p:cSld>
  <p:clrMapOvr>
    <a:masterClrMapping/>
  </p:clrMapOvr>
  <p:transition>
    <p:fade/>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5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2A27E42-53D9-4CBD-9A39-940E41AFA7B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5F479D62-856D-4A7B-B3CF-9C2C5237B98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38166085"/>
      </p:ext>
    </p:extLst>
  </p:cSld>
  <p:clrMapOvr>
    <a:masterClrMapping/>
  </p:clrMapOvr>
  <p:transition>
    <p:fade/>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5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3A32B09A-0590-477E-9159-D8F56E20C41A}"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3AE58B41-1A01-43B3-90B1-17521B607D7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08575349"/>
      </p:ext>
    </p:extLst>
  </p:cSld>
  <p:clrMapOvr>
    <a:masterClrMapping/>
  </p:clrMapOvr>
  <p:transition>
    <p:fade/>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5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7A2A51CF-46A9-44D4-8C02-90507395E46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0F9CE70B-B2E8-4BAF-838A-D101A5D325CB}"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34929412"/>
      </p:ext>
    </p:extLst>
  </p:cSld>
  <p:clrMapOvr>
    <a:masterClrMapping/>
  </p:clrMapOvr>
  <p:transition>
    <p:fade/>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5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60A4743-F17C-4446-B07C-6EC402A98CB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5C0921F0-6851-4644-8B5A-772E5D0526B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4040223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C67C50BC-EE27-4567-BCEE-8650831AAD38}"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4C33E7F4-6DB5-40AA-90CA-A0560E3433DD}"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12780752"/>
      </p:ext>
    </p:extLst>
  </p:cSld>
  <p:clrMapOvr>
    <a:masterClrMapping/>
  </p:clrMapOvr>
  <p:transition>
    <p:fad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5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EFE6D768-294F-4874-8770-9F47B62D24FC}"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C1F6092A-9BB0-4A12-9213-4BF5DD558CEB}"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81010121"/>
      </p:ext>
    </p:extLst>
  </p:cSld>
  <p:clrMapOvr>
    <a:masterClrMapping/>
  </p:clrMapOvr>
  <p:transition>
    <p:fade/>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5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EE178FC-70C8-4A87-94CD-C3CECA16D2A7}"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E3CB338E-8058-4D1B-ADB2-F7B606C0538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66957126"/>
      </p:ext>
    </p:extLst>
  </p:cSld>
  <p:clrMapOvr>
    <a:masterClrMapping/>
  </p:clrMapOvr>
  <p:transition>
    <p:fade/>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5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842BDBBC-914E-473A-896C-8914A88A37E1}"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F619986A-88F4-4038-861D-3A3EED79F3B7}"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56786119"/>
      </p:ext>
    </p:extLst>
  </p:cSld>
  <p:clrMapOvr>
    <a:masterClrMapping/>
  </p:clrMapOvr>
  <p:transition>
    <p:fade/>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5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031E8201-6EDD-4AC1-A16F-AB81FA8AE60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50AA34C2-5610-40C4-91F5-E7B04B448C60}" type="slidenum">
              <a:rPr lang="en-US" altLang="en-US"/>
              <a:pPr>
                <a:defRPr/>
              </a:pPr>
              <a:t>‹#›</a:t>
            </a:fld>
            <a:endParaRPr lang="en-US" altLang="en-US"/>
          </a:p>
        </p:txBody>
      </p:sp>
    </p:spTree>
    <p:extLst>
      <p:ext uri="{BB962C8B-B14F-4D97-AF65-F5344CB8AC3E}">
        <p14:creationId xmlns:p14="http://schemas.microsoft.com/office/powerpoint/2010/main" val="2982048612"/>
      </p:ext>
    </p:extLst>
  </p:cSld>
  <p:clrMapOvr>
    <a:masterClrMapping/>
  </p:clrMapOvr>
  <p:transition spd="slow"/>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5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A1C7C01-2162-461D-9DA0-9EA01BC11232}"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DF3548CC-123D-463D-BE69-131F5B3FDF10}"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75375120"/>
      </p:ext>
    </p:extLst>
  </p:cSld>
  <p:clrMapOvr>
    <a:masterClrMapping/>
  </p:clrMapOvr>
  <p:transition>
    <p:fade/>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5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9BC0635-94F2-46F2-9066-9245D4C2E3FD}"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C5C1EC8B-CF45-4350-AC6B-ADD24D4E0287}"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25184306"/>
      </p:ext>
    </p:extLst>
  </p:cSld>
  <p:clrMapOvr>
    <a:masterClrMapping/>
  </p:clrMapOvr>
  <p:transition>
    <p:fade/>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5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8B0A8A7E-68CE-458F-8D18-1D47D728F39C}"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DF4A90AA-E2A7-4537-8BC2-A18F10B014AF}"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02464710"/>
      </p:ext>
    </p:extLst>
  </p:cSld>
  <p:clrMapOvr>
    <a:masterClrMapping/>
  </p:clrMapOvr>
  <p:transition>
    <p:fade/>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5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F87840BC-5157-473E-9F0A-FD221C88552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0E884E5E-A40D-4C89-B7B2-4C466F65EFA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27665290"/>
      </p:ext>
    </p:extLst>
  </p:cSld>
  <p:clrMapOvr>
    <a:masterClrMapping/>
  </p:clrMapOvr>
  <p:transition>
    <p:fade/>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5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B7A6F42D-E3E8-45CD-ADB5-49755BCB8551}"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BA5318E2-A170-435B-9381-E2A49AEEADCA}"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97829858"/>
      </p:ext>
    </p:extLst>
  </p:cSld>
  <p:clrMapOvr>
    <a:masterClrMapping/>
  </p:clrMapOvr>
  <p:transition>
    <p:fade/>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5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C6C8A06-85D5-4288-B0AB-5DD5CDF301D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C892B1B5-7A14-4760-9AEE-0BD5D887B968}"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4396864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4255AE9-D2C4-42B1-9AE2-14AAFE920AE1}"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D50119FF-A76B-4478-B30E-581BFBC27F6D}"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73622686"/>
      </p:ext>
    </p:extLst>
  </p:cSld>
  <p:clrMapOvr>
    <a:masterClrMapping/>
  </p:clrMapOvr>
  <p:transition>
    <p:fad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5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7E3CBE3-C846-4E79-9A08-61CF1D7A9EC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37AA0331-3AA0-4008-8125-480C96A3C28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40559956"/>
      </p:ext>
    </p:extLst>
  </p:cSld>
  <p:clrMapOvr>
    <a:masterClrMapping/>
  </p:clrMapOvr>
  <p:transition>
    <p:fade/>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5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C8D34230-B008-4BC9-9860-B7A6E4045704}"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3C86ED65-7939-4418-9489-86629EE2B8C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0810443"/>
      </p:ext>
    </p:extLst>
  </p:cSld>
  <p:clrMapOvr>
    <a:masterClrMapping/>
  </p:clrMapOvr>
  <p:transition>
    <p:fade/>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5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FD88524-28C7-4EB2-BA5C-7DAD5721CFB4}"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2661EEF9-D3F2-4CFE-8E27-B6DB78A22037}"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6049199"/>
      </p:ext>
    </p:extLst>
  </p:cSld>
  <p:clrMapOvr>
    <a:masterClrMapping/>
  </p:clrMapOvr>
  <p:transition>
    <p:fade/>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5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B21788C8-3A8C-4E9C-9957-040D0A7CC892}"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7E7A8322-810E-4A9F-995F-DBB8A92D357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7860190"/>
      </p:ext>
    </p:extLst>
  </p:cSld>
  <p:clrMapOvr>
    <a:masterClrMapping/>
  </p:clrMapOvr>
  <p:transition>
    <p:fade/>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5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B401EAE2-F1AC-4DE7-8A25-8331BB1735FD}"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CCC8A028-3FA9-45BF-9B43-DB011C44576D}" type="slidenum">
              <a:rPr lang="en-US" altLang="en-US"/>
              <a:pPr>
                <a:defRPr/>
              </a:pPr>
              <a:t>‹#›</a:t>
            </a:fld>
            <a:endParaRPr lang="en-US" altLang="en-US"/>
          </a:p>
        </p:txBody>
      </p:sp>
    </p:spTree>
    <p:extLst>
      <p:ext uri="{BB962C8B-B14F-4D97-AF65-F5344CB8AC3E}">
        <p14:creationId xmlns:p14="http://schemas.microsoft.com/office/powerpoint/2010/main" val="98314260"/>
      </p:ext>
    </p:extLst>
  </p:cSld>
  <p:clrMapOvr>
    <a:masterClrMapping/>
  </p:clrMapOvr>
  <p:transition spd="slow"/>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5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3F1A9615-4097-4E71-8557-E4ED74F549BC}"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C93207D1-3C04-457E-B26F-998331047C1B}"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20798752"/>
      </p:ext>
    </p:extLst>
  </p:cSld>
  <p:clrMapOvr>
    <a:masterClrMapping/>
  </p:clrMapOvr>
  <p:transition>
    <p:fade/>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5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0070D39-3357-40AC-9463-DB323A44441D}"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480D82DD-6422-4221-B135-2E412FBEBD48}"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35401235"/>
      </p:ext>
    </p:extLst>
  </p:cSld>
  <p:clrMapOvr>
    <a:masterClrMapping/>
  </p:clrMapOvr>
  <p:transition>
    <p:fade/>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5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7B22FB5A-052C-4FFC-8402-6833616C11D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2FFB1414-8644-4B20-A16A-28F730605D50}"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04345284"/>
      </p:ext>
    </p:extLst>
  </p:cSld>
  <p:clrMapOvr>
    <a:masterClrMapping/>
  </p:clrMapOvr>
  <p:transition>
    <p:fade/>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5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4EC15FB-77A9-4949-95DB-C691447C7EF8}"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19A1AA94-C100-499A-BFAF-D259D6471B7B}"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34604969"/>
      </p:ext>
    </p:extLst>
  </p:cSld>
  <p:clrMapOvr>
    <a:masterClrMapping/>
  </p:clrMapOvr>
  <p:transition>
    <p:fade/>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5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5D282AC-9471-467C-8C90-DED13AAA0A4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43756EB4-EB7B-44FF-8132-B2FC28FF7442}"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007535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DE18F7-6497-49AD-AA4E-3669A76F9812}" type="datetime4">
              <a:rPr lang="en-US" altLang="en-US"/>
              <a:pPr>
                <a:defRPr/>
              </a:pPr>
              <a:t>July 12, 2017</a:t>
            </a:fld>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C18F9CF7-AA2C-458F-8FC9-A32E870D5044}"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4013113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BD0B580-1676-419C-8550-4D6E0F9310FE}"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1E76DB89-564C-4908-8443-8BD1A4E57CB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22370107"/>
      </p:ext>
    </p:extLst>
  </p:cSld>
  <p:clrMapOvr>
    <a:masterClrMapping/>
  </p:clrMapOvr>
  <p:transition>
    <p:fade/>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5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31ED67F-C96D-45D4-BCE7-817CE7CA9EAE}"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353C45D6-272D-46A0-8571-B471FDCA8739}"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37593858"/>
      </p:ext>
    </p:extLst>
  </p:cSld>
  <p:clrMapOvr>
    <a:masterClrMapping/>
  </p:clrMapOvr>
  <p:transition>
    <p:fade/>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5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93D8DA2-7DD6-4DBB-BD5D-4B0FE05CEB1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E8BF8B94-AA0C-48DC-AFE2-AA38A3240A2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58536522"/>
      </p:ext>
    </p:extLst>
  </p:cSld>
  <p:clrMapOvr>
    <a:masterClrMapping/>
  </p:clrMapOvr>
  <p:transition>
    <p:fade/>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5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D894DEA3-8A5B-428B-AA35-29D4914C6BF9}"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9D9BC1EE-E6A6-47D5-9E58-3F2623FADD7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03184283"/>
      </p:ext>
    </p:extLst>
  </p:cSld>
  <p:clrMapOvr>
    <a:masterClrMapping/>
  </p:clrMapOvr>
  <p:transition>
    <p:fade/>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5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2D89CCA-C789-4B7C-8915-F5273A60C46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61E9EBF6-6EF0-4139-87B3-A22A032A3B1C}"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90886176"/>
      </p:ext>
    </p:extLst>
  </p:cSld>
  <p:clrMapOvr>
    <a:masterClrMapping/>
  </p:clrMapOvr>
  <p:transition>
    <p:fade/>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5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51A458AE-5CEF-4237-BDBC-81E9B16D954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69E4D27B-B47D-4ED6-9618-DC4B54CE4A6B}"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40791017"/>
      </p:ext>
    </p:extLst>
  </p:cSld>
  <p:clrMapOvr>
    <a:masterClrMapping/>
  </p:clrMapOvr>
  <p:transition>
    <p:fade/>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5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AC14775E-ECF4-430A-8E79-E8925F67A082}"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F7DC39FB-09AB-4EFB-A262-F812396F716F}" type="slidenum">
              <a:rPr lang="en-US" altLang="en-US"/>
              <a:pPr>
                <a:defRPr/>
              </a:pPr>
              <a:t>‹#›</a:t>
            </a:fld>
            <a:endParaRPr lang="en-US" altLang="en-US"/>
          </a:p>
        </p:txBody>
      </p:sp>
    </p:spTree>
    <p:extLst>
      <p:ext uri="{BB962C8B-B14F-4D97-AF65-F5344CB8AC3E}">
        <p14:creationId xmlns:p14="http://schemas.microsoft.com/office/powerpoint/2010/main" val="2191245635"/>
      </p:ext>
    </p:extLst>
  </p:cSld>
  <p:clrMapOvr>
    <a:masterClrMapping/>
  </p:clrMapOvr>
  <p:transition spd="slow"/>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5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BABD3C9E-4729-4435-AF5C-8D5C9CD8DF1B}"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EBC44A81-999A-4608-A66A-6A69D23B4839}"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70500627"/>
      </p:ext>
    </p:extLst>
  </p:cSld>
  <p:clrMapOvr>
    <a:masterClrMapping/>
  </p:clrMapOvr>
  <p:transition>
    <p:fade/>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5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FC7D945-86B8-40C2-BCFD-03678A99ADDC}"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7DC8CD9C-9477-4359-B8FE-B8BBA0786296}"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82617658"/>
      </p:ext>
    </p:extLst>
  </p:cSld>
  <p:clrMapOvr>
    <a:masterClrMapping/>
  </p:clrMapOvr>
  <p:transition>
    <p:fade/>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5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FE8CD85A-6C51-4A12-9265-2220FD6F1453}"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FB2BB325-38FD-4384-92F7-FB72174F2DC4}"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3754133"/>
      </p:ext>
    </p:extLst>
  </p:cSld>
  <p:clrMapOvr>
    <a:masterClrMapping/>
  </p:clrMapOvr>
  <p:transition>
    <p:fade/>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5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126EDF5-EB8E-4E36-9A21-9E10DBC9891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0DEE81F2-5FF1-4BB0-A96A-693D98FDE0D8}"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794753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D1E43BD5-3000-4BDF-BAD3-5761D3C6090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325AFBEB-53A8-446A-BD25-CEF7CB08E27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37112350"/>
      </p:ext>
    </p:extLst>
  </p:cSld>
  <p:clrMapOvr>
    <a:masterClrMapping/>
  </p:clrMapOvr>
  <p:transition>
    <p:fade/>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5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7C307B98-46F2-4C56-BC23-D3C99159BE8A}"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1E47C2FA-ECCB-484A-9171-4CF39CC91B0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61491767"/>
      </p:ext>
    </p:extLst>
  </p:cSld>
  <p:clrMapOvr>
    <a:masterClrMapping/>
  </p:clrMapOvr>
  <p:transition>
    <p:fade/>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5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0F29FEF2-BEBA-4035-963D-8788FA8E785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BE26EA94-F598-481E-9529-FFD41DD85BE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15469989"/>
      </p:ext>
    </p:extLst>
  </p:cSld>
  <p:clrMapOvr>
    <a:masterClrMapping/>
  </p:clrMapOvr>
  <p:transition>
    <p:fade/>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5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0D2F9E6-55A3-4460-B9B0-A0E0D4E5FA6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7493F930-A177-49CA-A9E5-FDEF90C1DD0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51412420"/>
      </p:ext>
    </p:extLst>
  </p:cSld>
  <p:clrMapOvr>
    <a:masterClrMapping/>
  </p:clrMapOvr>
  <p:transition>
    <p:fade/>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5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D18A82E-2EE5-4536-AB13-3CE905BFC4F4}"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BA4F3023-49E3-4AEF-9D04-27538CDEAAE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15967162"/>
      </p:ext>
    </p:extLst>
  </p:cSld>
  <p:clrMapOvr>
    <a:masterClrMapping/>
  </p:clrMapOvr>
  <p:transition>
    <p:fade/>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5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49F785A-6487-426B-9518-A7D0ADBD4094}"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AA83DC9A-52B3-480C-A649-EC2390C77DF2}"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84493219"/>
      </p:ext>
    </p:extLst>
  </p:cSld>
  <p:clrMapOvr>
    <a:masterClrMapping/>
  </p:clrMapOvr>
  <p:transition>
    <p:fade/>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5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3DADB08-40C1-416F-96E8-B2A714FF764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0FFCE12D-978E-4BC9-BA26-E93EF012E184}"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25977846"/>
      </p:ext>
    </p:extLst>
  </p:cSld>
  <p:clrMapOvr>
    <a:masterClrMapping/>
  </p:clrMapOvr>
  <p:transition>
    <p:fade/>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5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1FD53F0A-F475-4057-A8CB-D2C95C4AAD82}"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38194F81-D807-4D89-918D-C5676174953F}" type="slidenum">
              <a:rPr lang="en-US" altLang="en-US"/>
              <a:pPr>
                <a:defRPr/>
              </a:pPr>
              <a:t>‹#›</a:t>
            </a:fld>
            <a:endParaRPr lang="en-US" altLang="en-US"/>
          </a:p>
        </p:txBody>
      </p:sp>
    </p:spTree>
    <p:extLst>
      <p:ext uri="{BB962C8B-B14F-4D97-AF65-F5344CB8AC3E}">
        <p14:creationId xmlns:p14="http://schemas.microsoft.com/office/powerpoint/2010/main" val="2382792932"/>
      </p:ext>
    </p:extLst>
  </p:cSld>
  <p:clrMapOvr>
    <a:masterClrMapping/>
  </p:clrMapOvr>
  <p:transition spd="slow"/>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5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7E02B171-1F0B-4A50-B146-98CFB775BA43}"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98C814A2-F70E-4A01-A029-80151A1ECD9E}"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15201511"/>
      </p:ext>
    </p:extLst>
  </p:cSld>
  <p:clrMapOvr>
    <a:masterClrMapping/>
  </p:clrMapOvr>
  <p:transition>
    <p:fade/>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5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428214C9-D248-4290-8719-4795DA82607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43DA59D9-A9CD-4B5F-9ED3-219CE1A0523F}"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7608982"/>
      </p:ext>
    </p:extLst>
  </p:cSld>
  <p:clrMapOvr>
    <a:masterClrMapping/>
  </p:clrMapOvr>
  <p:transition>
    <p:fade/>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5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77F62300-46F9-41CA-A40F-2B1CBB1B460C}"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032D64B4-8F95-41F0-90A4-E85DF2BE28F5}"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842645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C795B5A-5B4C-4412-9E6C-D1980C4D35D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AAE97F2-19C7-474E-BA09-67464B4C49A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54731252"/>
      </p:ext>
    </p:extLst>
  </p:cSld>
  <p:clrMapOvr>
    <a:masterClrMapping/>
  </p:clrMapOvr>
  <p:transition>
    <p:fade/>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5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D16B047-2CD9-45C0-B8A8-2CD2036A72D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BEB00BD7-E080-45CB-AAAD-B9CB7D17D767}"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25858202"/>
      </p:ext>
    </p:extLst>
  </p:cSld>
  <p:clrMapOvr>
    <a:masterClrMapping/>
  </p:clrMapOvr>
  <p:transition>
    <p:fade/>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5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3E83373A-EB74-4B7E-9856-AADF5536848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23FE84C2-4156-4317-BD17-41BDD538339A}"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154874"/>
      </p:ext>
    </p:extLst>
  </p:cSld>
  <p:clrMapOvr>
    <a:masterClrMapping/>
  </p:clrMapOvr>
  <p:transition>
    <p:fade/>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5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6B37F42-9109-4361-AE58-A2DC7E169F41}"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5B946C96-8C78-4D05-973D-6E31922873D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727300"/>
      </p:ext>
    </p:extLst>
  </p:cSld>
  <p:clrMapOvr>
    <a:masterClrMapping/>
  </p:clrMapOvr>
  <p:transition>
    <p:fade/>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5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ACE331B-159E-4823-8545-D8DC8B68503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BDC0C637-1954-4C6C-A39F-4C1428B825A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39843541"/>
      </p:ext>
    </p:extLst>
  </p:cSld>
  <p:clrMapOvr>
    <a:masterClrMapping/>
  </p:clrMapOvr>
  <p:transition>
    <p:fade/>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5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D92E5FA-CD20-4E11-9CE1-722F5A388D89}"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7E054CE3-7895-4BDD-A6BE-9CE11F7D59DB}"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58224847"/>
      </p:ext>
    </p:extLst>
  </p:cSld>
  <p:clrMapOvr>
    <a:masterClrMapping/>
  </p:clrMapOvr>
  <p:transition>
    <p:fade/>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5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76D318C-5E46-47A4-AD8F-D792341514A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638837DE-A61A-487B-B386-25DB4AEE2ECD}"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3199212"/>
      </p:ext>
    </p:extLst>
  </p:cSld>
  <p:clrMapOvr>
    <a:masterClrMapping/>
  </p:clrMapOvr>
  <p:transition>
    <p:fade/>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5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BAA0DDB4-DD6B-489C-B13F-A19BE14F51CB}"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37B4784D-B3D0-467C-A852-FF45DC63DE53}"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20016030"/>
      </p:ext>
    </p:extLst>
  </p:cSld>
  <p:clrMapOvr>
    <a:masterClrMapping/>
  </p:clrMapOvr>
  <p:transition>
    <p:fade/>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5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0D66DAD0-F029-43B2-97F0-6362B5B6047E}"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809306A0-9DD6-4DE0-8FB3-792E4941E4D0}" type="slidenum">
              <a:rPr lang="en-US" altLang="en-US"/>
              <a:pPr>
                <a:defRPr/>
              </a:pPr>
              <a:t>‹#›</a:t>
            </a:fld>
            <a:endParaRPr lang="en-US" altLang="en-US"/>
          </a:p>
        </p:txBody>
      </p:sp>
    </p:spTree>
    <p:extLst>
      <p:ext uri="{BB962C8B-B14F-4D97-AF65-F5344CB8AC3E}">
        <p14:creationId xmlns:p14="http://schemas.microsoft.com/office/powerpoint/2010/main" val="1078571721"/>
      </p:ext>
    </p:extLst>
  </p:cSld>
  <p:clrMapOvr>
    <a:masterClrMapping/>
  </p:clrMapOvr>
  <p:transition spd="slow"/>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56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11CC332-E852-4BB7-BE34-389D01A446B9}"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AA328C4C-F35E-4A44-BE20-EEF93BD3CD15}"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52504241"/>
      </p:ext>
    </p:extLst>
  </p:cSld>
  <p:clrMapOvr>
    <a:masterClrMapping/>
  </p:clrMapOvr>
  <p:transition>
    <p:fade/>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56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F7DC1C38-4C61-46BB-BF42-CBEDF74AD0AC}"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5E6CD556-E6C6-404E-A2F3-B4F0EBF65EBF}"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6250195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FD73BE2D-7A86-4666-8262-93E408CC633E}"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B5BF3C5F-2BA5-4087-ADA9-C9E8A859BF56}"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58054147"/>
      </p:ext>
    </p:extLst>
  </p:cSld>
  <p:clrMapOvr>
    <a:masterClrMapping/>
  </p:clrMapOvr>
  <p:transition>
    <p:fade/>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5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20D9AA03-023F-48CA-9C11-EDB924C320E2}"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3A3079AE-32B4-4B3C-9C15-BE8D237431B5}"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79505385"/>
      </p:ext>
    </p:extLst>
  </p:cSld>
  <p:clrMapOvr>
    <a:masterClrMapping/>
  </p:clrMapOvr>
  <p:transition>
    <p:fade/>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56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23C2325D-41FB-473C-9ABB-2CFCF2EDE226}"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665F60E6-FA37-4438-8FAB-D736AB1F8AE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11381169"/>
      </p:ext>
    </p:extLst>
  </p:cSld>
  <p:clrMapOvr>
    <a:masterClrMapping/>
  </p:clrMapOvr>
  <p:transition>
    <p:fade/>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56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C853A66-CFE8-4886-A6D1-B21296A35CF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CB4C38F9-1CE1-4EA2-BF84-5EB3179E63D3}"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78415822"/>
      </p:ext>
    </p:extLst>
  </p:cSld>
  <p:clrMapOvr>
    <a:masterClrMapping/>
  </p:clrMapOvr>
  <p:transition>
    <p:fade/>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56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2CE9CBF-8914-49F5-ACC5-721C270CA0E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435FB24-7662-4EC7-ABE6-FC0C8BB50CEE}"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06896763"/>
      </p:ext>
    </p:extLst>
  </p:cSld>
  <p:clrMapOvr>
    <a:masterClrMapping/>
  </p:clrMapOvr>
  <p:transition>
    <p:fade/>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56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41793F85-42BA-4D06-880E-C975C073646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C3D0CF55-885C-47C6-B500-D9BB47DE731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48040291"/>
      </p:ext>
    </p:extLst>
  </p:cSld>
  <p:clrMapOvr>
    <a:masterClrMapping/>
  </p:clrMapOvr>
  <p:transition>
    <p:fade/>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56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7C50A9F-F858-410E-B4B5-C4F97A756158}"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E124F087-8F34-4736-8B6E-915B5755B29C}"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35498239"/>
      </p:ext>
    </p:extLst>
  </p:cSld>
  <p:clrMapOvr>
    <a:masterClrMapping/>
  </p:clrMapOvr>
  <p:transition>
    <p:fade/>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56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A34DE9AA-9ECA-4E60-9629-53742A78534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B19E2B8E-964C-4A42-9645-1A5EC87DA70D}"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0732145"/>
      </p:ext>
    </p:extLst>
  </p:cSld>
  <p:clrMapOvr>
    <a:masterClrMapping/>
  </p:clrMapOvr>
  <p:transition>
    <p:fade/>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56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0F1343F2-8ED0-4096-A1B6-FAA0B6E97FC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52B40BB7-6319-4507-94BF-050F8DE6814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33529028"/>
      </p:ext>
    </p:extLst>
  </p:cSld>
  <p:clrMapOvr>
    <a:masterClrMapping/>
  </p:clrMapOvr>
  <p:transition>
    <p:fade/>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56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08D837D1-B3E5-4AE9-B525-E7D9A5B8758D}"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8A11DA1A-3905-4AF0-89D1-F293382139AF}" type="slidenum">
              <a:rPr lang="en-US" altLang="en-US"/>
              <a:pPr>
                <a:defRPr/>
              </a:pPr>
              <a:t>‹#›</a:t>
            </a:fld>
            <a:endParaRPr lang="en-US" altLang="en-US"/>
          </a:p>
        </p:txBody>
      </p:sp>
    </p:spTree>
    <p:extLst>
      <p:ext uri="{BB962C8B-B14F-4D97-AF65-F5344CB8AC3E}">
        <p14:creationId xmlns:p14="http://schemas.microsoft.com/office/powerpoint/2010/main" val="3671115418"/>
      </p:ext>
    </p:extLst>
  </p:cSld>
  <p:clrMapOvr>
    <a:masterClrMapping/>
  </p:clrMapOvr>
  <p:transition spd="slow"/>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57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D506124-ECDD-4C3D-BD48-20A7155B8C65}"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2ACF516F-F67C-492C-8E5C-9E0214F2F59F}"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3710322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C00CC3E-51E3-46C2-96B6-440556C854E7}"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643D19EB-C984-482B-8211-49E598605A33}"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89272021"/>
      </p:ext>
    </p:extLst>
  </p:cSld>
  <p:clrMapOvr>
    <a:masterClrMapping/>
  </p:clrMapOvr>
  <p:transition>
    <p:fade/>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57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A5ADDF4-919F-4FCF-9CB5-D16A4DCAB012}"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840F63B3-E741-4184-9B4A-6D9FCF94E94D}"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72029301"/>
      </p:ext>
    </p:extLst>
  </p:cSld>
  <p:clrMapOvr>
    <a:masterClrMapping/>
  </p:clrMapOvr>
  <p:transition>
    <p:fade/>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5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F21A5462-1DF0-4043-B069-54DED0412F11}"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FDBFB1C3-9821-4C85-AEA7-7A56228E7858}"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646788367"/>
      </p:ext>
    </p:extLst>
  </p:cSld>
  <p:clrMapOvr>
    <a:masterClrMapping/>
  </p:clrMapOvr>
  <p:transition>
    <p:fade/>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57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3206E0A-426C-43C1-BAC9-7EC516CC39A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44FFCBD9-3309-4E62-BD22-3763E71DB98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67730138"/>
      </p:ext>
    </p:extLst>
  </p:cSld>
  <p:clrMapOvr>
    <a:masterClrMapping/>
  </p:clrMapOvr>
  <p:transition>
    <p:fade/>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57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5829D5B0-E941-47DE-912D-7D192AFE994D}"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B2BA5E02-0E2C-456C-903F-AC90D861114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93471323"/>
      </p:ext>
    </p:extLst>
  </p:cSld>
  <p:clrMapOvr>
    <a:masterClrMapping/>
  </p:clrMapOvr>
  <p:transition>
    <p:fade/>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57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D970EFAD-96C5-46B3-AC88-5934F4D1E1B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5F33789-58FD-4AF4-ABC2-2D15E83D666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45074041"/>
      </p:ext>
    </p:extLst>
  </p:cSld>
  <p:clrMapOvr>
    <a:masterClrMapping/>
  </p:clrMapOvr>
  <p:transition>
    <p:fade/>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57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CBBF723-C4C4-47FC-89F4-938A8BFA734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BB6F509-6C2C-4D60-9511-0C48C355D46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74313183"/>
      </p:ext>
    </p:extLst>
  </p:cSld>
  <p:clrMapOvr>
    <a:masterClrMapping/>
  </p:clrMapOvr>
  <p:transition>
    <p:fade/>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57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7FA12AC-B3BE-4B24-98F9-F9CAF4D0152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FEEC7C3B-DF1D-4FE1-A825-D9342FB7CA82}"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76291390"/>
      </p:ext>
    </p:extLst>
  </p:cSld>
  <p:clrMapOvr>
    <a:masterClrMapping/>
  </p:clrMapOvr>
  <p:transition>
    <p:fade/>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57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695E6DA-8D7B-4CF9-8969-B977BDDDAC0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542CAA9E-3311-4688-BF5A-C2D5FDEF69B3}"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13712549"/>
      </p:ext>
    </p:extLst>
  </p:cSld>
  <p:clrMapOvr>
    <a:masterClrMapping/>
  </p:clrMapOvr>
  <p:transition>
    <p:fade/>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57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08F293A-89A4-46D1-B96E-8DF7DA2BF099}"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91E86518-2BF4-4793-9AC9-D1D39C7DABA3}"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30726940"/>
      </p:ext>
    </p:extLst>
  </p:cSld>
  <p:clrMapOvr>
    <a:masterClrMapping/>
  </p:clrMapOvr>
  <p:transition>
    <p:fade/>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57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22798B8C-DEF6-409E-96C9-19B1256E3CB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2CE15B48-44D0-4675-8800-2DEC8A549371}" type="slidenum">
              <a:rPr lang="en-US" altLang="en-US"/>
              <a:pPr>
                <a:defRPr/>
              </a:pPr>
              <a:t>‹#›</a:t>
            </a:fld>
            <a:endParaRPr lang="en-US" altLang="en-US"/>
          </a:p>
        </p:txBody>
      </p:sp>
    </p:spTree>
    <p:extLst>
      <p:ext uri="{BB962C8B-B14F-4D97-AF65-F5344CB8AC3E}">
        <p14:creationId xmlns:p14="http://schemas.microsoft.com/office/powerpoint/2010/main" val="450888609"/>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AB8C11F3-9FDB-4A80-989A-0ED3DB180C8D}"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66E2894A-FF78-43A5-B009-B228E9627EE2}"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86558132"/>
      </p:ext>
    </p:extLst>
  </p:cSld>
  <p:clrMapOvr>
    <a:masterClrMapping/>
  </p:clrMapOvr>
  <p:transition>
    <p:fade/>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58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0D71EEA-9B91-4D34-9332-219C9E52F870}"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B4538979-CA3B-44CF-8588-99C290A07FB8}"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47330303"/>
      </p:ext>
    </p:extLst>
  </p:cSld>
  <p:clrMapOvr>
    <a:masterClrMapping/>
  </p:clrMapOvr>
  <p:transition>
    <p:fade/>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58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1E690A39-854F-4A92-9411-D46B4800893F}"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597905EF-3F6A-4A2B-8C07-603E07352F32}"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20393022"/>
      </p:ext>
    </p:extLst>
  </p:cSld>
  <p:clrMapOvr>
    <a:masterClrMapping/>
  </p:clrMapOvr>
  <p:transition>
    <p:fade/>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5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9C7625C0-33DA-43DD-9FA4-862FBB6B1EE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4A51B152-6E12-47C8-86FA-19CEF92EBC71}"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36956474"/>
      </p:ext>
    </p:extLst>
  </p:cSld>
  <p:clrMapOvr>
    <a:masterClrMapping/>
  </p:clrMapOvr>
  <p:transition>
    <p:fade/>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58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2F37F04-01F6-4B07-8822-3973C584163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95C4C253-5D4F-4124-AC8F-E085E2CF256B}"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05905569"/>
      </p:ext>
    </p:extLst>
  </p:cSld>
  <p:clrMapOvr>
    <a:masterClrMapping/>
  </p:clrMapOvr>
  <p:transition>
    <p:fade/>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58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E91EEECB-46E7-4815-B029-2339DD0AB380}"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B6860EAA-F37E-4710-BFE4-70B5EA2CC80C}"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87475364"/>
      </p:ext>
    </p:extLst>
  </p:cSld>
  <p:clrMapOvr>
    <a:masterClrMapping/>
  </p:clrMapOvr>
  <p:transition>
    <p:fade/>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58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D487076-6C65-4CFA-9780-787711F94E3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25011DE-2ED9-4471-8255-8384C4E9EFE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6223003"/>
      </p:ext>
    </p:extLst>
  </p:cSld>
  <p:clrMapOvr>
    <a:masterClrMapping/>
  </p:clrMapOvr>
  <p:transition>
    <p:fade/>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58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6C39ED1C-876B-4096-99C5-5B51D23F4DB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F2955FA3-B4C3-4162-8D2F-1D92EAD7B99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60649911"/>
      </p:ext>
    </p:extLst>
  </p:cSld>
  <p:clrMapOvr>
    <a:masterClrMapping/>
  </p:clrMapOvr>
  <p:transition>
    <p:fade/>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58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91671FA5-5A1F-4573-9FF0-1BC98C18BF9C}"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F9705EBA-CA85-4099-BCDB-39191D15A636}"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3558467"/>
      </p:ext>
    </p:extLst>
  </p:cSld>
  <p:clrMapOvr>
    <a:masterClrMapping/>
  </p:clrMapOvr>
  <p:transition>
    <p:fade/>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58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D0B87EA-EDA0-488B-8F52-D148A5E0470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600E37ED-59F9-441B-829B-7581409B1519}"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50629221"/>
      </p:ext>
    </p:extLst>
  </p:cSld>
  <p:clrMapOvr>
    <a:masterClrMapping/>
  </p:clrMapOvr>
  <p:transition>
    <p:fade/>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58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6841563F-D644-420E-A874-D0A1E016DB3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B73FB85A-0CA9-46BA-9DCB-B83551D57D7D}"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736820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0E790529-8A78-45EF-9F00-D7570DF83C26}"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3A820C6A-7AA4-47C6-8711-FF436B7DA09B}" type="slidenum">
              <a:rPr lang="en-US" altLang="en-US"/>
              <a:pPr>
                <a:defRPr/>
              </a:pPr>
              <a:t>‹#›</a:t>
            </a:fld>
            <a:endParaRPr lang="en-US" altLang="en-US"/>
          </a:p>
        </p:txBody>
      </p:sp>
    </p:spTree>
    <p:extLst>
      <p:ext uri="{BB962C8B-B14F-4D97-AF65-F5344CB8AC3E}">
        <p14:creationId xmlns:p14="http://schemas.microsoft.com/office/powerpoint/2010/main" val="3256678087"/>
      </p:ext>
    </p:extLst>
  </p:cSld>
  <p:clrMapOvr>
    <a:masterClrMapping/>
  </p:clrMapOvr>
  <p:transition spd="slow"/>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58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D8BB5B1B-3D6E-4F93-BBE0-2190BA6AB835}"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7E6648A4-A5DB-4115-B0C0-68FEF88F252F}" type="slidenum">
              <a:rPr lang="en-US" altLang="en-US"/>
              <a:pPr>
                <a:defRPr/>
              </a:pPr>
              <a:t>‹#›</a:t>
            </a:fld>
            <a:endParaRPr lang="en-US" altLang="en-US"/>
          </a:p>
        </p:txBody>
      </p:sp>
    </p:spTree>
    <p:extLst>
      <p:ext uri="{BB962C8B-B14F-4D97-AF65-F5344CB8AC3E}">
        <p14:creationId xmlns:p14="http://schemas.microsoft.com/office/powerpoint/2010/main" val="3991845686"/>
      </p:ext>
    </p:extLst>
  </p:cSld>
  <p:clrMapOvr>
    <a:masterClrMapping/>
  </p:clrMapOvr>
  <p:transition spd="slow"/>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59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30E1D945-2409-4C24-B93C-D711CB2D757A}"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8FB8A1F4-C1C5-40D8-8198-634D9FEF232B}"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1779572"/>
      </p:ext>
    </p:extLst>
  </p:cSld>
  <p:clrMapOvr>
    <a:masterClrMapping/>
  </p:clrMapOvr>
  <p:transition>
    <p:fade/>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59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6F648692-14BA-405B-AA39-E98AF9F0081E}"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F231F20A-3FB3-4057-9790-61FA7A3B7C43}"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24095260"/>
      </p:ext>
    </p:extLst>
  </p:cSld>
  <p:clrMapOvr>
    <a:masterClrMapping/>
  </p:clrMapOvr>
  <p:transition>
    <p:fade/>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5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422497EA-CEEB-4A86-B0E6-6B0DAAF0A6C7}"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EF1404D8-BC31-4B47-80DA-40E0198BA348}"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22961495"/>
      </p:ext>
    </p:extLst>
  </p:cSld>
  <p:clrMapOvr>
    <a:masterClrMapping/>
  </p:clrMapOvr>
  <p:transition>
    <p:fade/>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59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3232F78-19D7-4F8B-9983-346EA802B45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C0615E8F-20A4-49EC-985A-DA0BBF923CC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16820335"/>
      </p:ext>
    </p:extLst>
  </p:cSld>
  <p:clrMapOvr>
    <a:masterClrMapping/>
  </p:clrMapOvr>
  <p:transition>
    <p:fade/>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59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B65BF12A-8ADC-49C5-90B1-00F10AEC81DA}"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2D74F4B5-C217-4C1F-A5BF-9E6BA5220967}"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10066590"/>
      </p:ext>
    </p:extLst>
  </p:cSld>
  <p:clrMapOvr>
    <a:masterClrMapping/>
  </p:clrMapOvr>
  <p:transition>
    <p:fade/>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59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81B9410-8862-4666-B869-FE92617971D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93975532-1F0A-4D5C-8CBC-B2B467FD4D8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28548851"/>
      </p:ext>
    </p:extLst>
  </p:cSld>
  <p:clrMapOvr>
    <a:masterClrMapping/>
  </p:clrMapOvr>
  <p:transition>
    <p:fade/>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59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B44716F-3419-4C36-B6C7-354C9CD3BCC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8F79F669-F522-4B52-B920-86AC8173EF5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73754996"/>
      </p:ext>
    </p:extLst>
  </p:cSld>
  <p:clrMapOvr>
    <a:masterClrMapping/>
  </p:clrMapOvr>
  <p:transition>
    <p:fade/>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59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CCA24A4-6B18-49A2-BDF5-012C7DDDAD15}"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566064D4-0DA1-4733-9229-EA20B5817633}"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12701877"/>
      </p:ext>
    </p:extLst>
  </p:cSld>
  <p:clrMapOvr>
    <a:masterClrMapping/>
  </p:clrMapOvr>
  <p:transition>
    <p:fade/>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59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8997064-3739-4891-AE41-6FEF6EC7B071}"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94693AF4-A61D-4E9C-B6EE-2352CEAEAFD5}"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5474372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1664DF9-6F19-46EF-BFB1-4492FA49BECD}"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386AAB1F-5F56-4ED8-8248-532956D33F96}"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86592410"/>
      </p:ext>
    </p:extLst>
  </p:cSld>
  <p:clrMapOvr>
    <a:masterClrMapping/>
  </p:clrMapOvr>
  <p:transition>
    <p:fade/>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59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9354B51A-BF72-4847-AFE9-8BA493C0738E}"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E300E4C0-4A4A-40D9-AB4A-5A7D9DD50BCA}"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18110794"/>
      </p:ext>
    </p:extLst>
  </p:cSld>
  <p:clrMapOvr>
    <a:masterClrMapping/>
  </p:clrMapOvr>
  <p:transition>
    <p:fade/>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59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16E56952-FE49-4562-8E9D-DFC32B356545}"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F63A5F09-CEAD-444C-AD9F-3DB3E8B1E9D3}" type="slidenum">
              <a:rPr lang="en-US" altLang="en-US"/>
              <a:pPr>
                <a:defRPr/>
              </a:pPr>
              <a:t>‹#›</a:t>
            </a:fld>
            <a:endParaRPr lang="en-US" altLang="en-US"/>
          </a:p>
        </p:txBody>
      </p:sp>
    </p:spTree>
    <p:extLst>
      <p:ext uri="{BB962C8B-B14F-4D97-AF65-F5344CB8AC3E}">
        <p14:creationId xmlns:p14="http://schemas.microsoft.com/office/powerpoint/2010/main" val="795244144"/>
      </p:ext>
    </p:extLst>
  </p:cSld>
  <p:clrMapOvr>
    <a:masterClrMapping/>
  </p:clrMapOvr>
  <p:transition spd="slow"/>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60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1A37AC8C-2FE5-4868-9BE9-59AD20D96228}"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2790BAA1-C7E5-47A7-B6F8-FBB773CC9BB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07918533"/>
      </p:ext>
    </p:extLst>
  </p:cSld>
  <p:clrMapOvr>
    <a:masterClrMapping/>
  </p:clrMapOvr>
  <p:transition>
    <p:fade/>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60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7CE73D7E-4DA5-4893-9056-335C7232FEE2}"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42E4D0AD-FEA5-4B10-8599-1BD2A6BCD5D9}"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32747744"/>
      </p:ext>
    </p:extLst>
  </p:cSld>
  <p:clrMapOvr>
    <a:masterClrMapping/>
  </p:clrMapOvr>
  <p:transition>
    <p:fade/>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44FC6C2F-0BF9-4FCE-8FC4-CB8E9E724D7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025EA780-6878-4828-9540-7D48052B47B7}"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09059181"/>
      </p:ext>
    </p:extLst>
  </p:cSld>
  <p:clrMapOvr>
    <a:masterClrMapping/>
  </p:clrMapOvr>
  <p:transition>
    <p:fade/>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60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6890E52-8A4D-4CFF-B235-39468CF45E4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755F6D4A-DC7D-4EE7-9D85-040CC2C6DEC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13693751"/>
      </p:ext>
    </p:extLst>
  </p:cSld>
  <p:clrMapOvr>
    <a:masterClrMapping/>
  </p:clrMapOvr>
  <p:transition>
    <p:fade/>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60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F1637CC-9083-444B-AE5C-59657FC6B321}"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CDE4A32D-F1E7-4158-92B6-6C3F4FD83610}"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77627646"/>
      </p:ext>
    </p:extLst>
  </p:cSld>
  <p:clrMapOvr>
    <a:masterClrMapping/>
  </p:clrMapOvr>
  <p:transition>
    <p:fade/>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60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5FD55AD-B8C8-4FF5-92B8-5F17D4C39022}"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43E463F6-CD46-4F5C-B5AE-FD6BD34E667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99170283"/>
      </p:ext>
    </p:extLst>
  </p:cSld>
  <p:clrMapOvr>
    <a:masterClrMapping/>
  </p:clrMapOvr>
  <p:transition>
    <p:fade/>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60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4F5820C-1C9E-4355-AC66-5CF4C6430F7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9813EDFC-64AB-456B-8874-FBE9A8B0D92D}"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87595730"/>
      </p:ext>
    </p:extLst>
  </p:cSld>
  <p:clrMapOvr>
    <a:masterClrMapping/>
  </p:clrMapOvr>
  <p:transition>
    <p:fade/>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60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4D774C2-E40B-4860-8398-3420A544C264}"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C6F7FB2B-E695-4F4C-ACAC-42DE66AE0624}"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8634139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238D98DA-99C1-4CF6-9138-BB7D5CC66FA2}"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C43EA2F2-5F9A-47A2-B93A-4F084FE85C31}"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23211545"/>
      </p:ext>
    </p:extLst>
  </p:cSld>
  <p:clrMapOvr>
    <a:masterClrMapping/>
  </p:clrMapOvr>
  <p:transition>
    <p:fade/>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60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7E37DF0-8907-4FAD-AAF5-C292C20ECE2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7C4C3D56-4371-4A5C-BEB0-1CBBA024C861}"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55043863"/>
      </p:ext>
    </p:extLst>
  </p:cSld>
  <p:clrMapOvr>
    <a:masterClrMapping/>
  </p:clrMapOvr>
  <p:transition>
    <p:fade/>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60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0CB5F1B6-97C5-4D96-A84E-8302E4352EC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83C85506-5D39-4F30-835C-90106F0AFA7F}"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93682578"/>
      </p:ext>
    </p:extLst>
  </p:cSld>
  <p:clrMapOvr>
    <a:masterClrMapping/>
  </p:clrMapOvr>
  <p:transition>
    <p:fade/>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60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4F47E19C-0113-4B68-9A5D-AB212C48F120}"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008FDB34-8F9F-4079-9DE6-AB80D14483D3}" type="slidenum">
              <a:rPr lang="en-US" altLang="en-US"/>
              <a:pPr>
                <a:defRPr/>
              </a:pPr>
              <a:t>‹#›</a:t>
            </a:fld>
            <a:endParaRPr lang="en-US" altLang="en-US"/>
          </a:p>
        </p:txBody>
      </p:sp>
    </p:spTree>
    <p:extLst>
      <p:ext uri="{BB962C8B-B14F-4D97-AF65-F5344CB8AC3E}">
        <p14:creationId xmlns:p14="http://schemas.microsoft.com/office/powerpoint/2010/main" val="3209746486"/>
      </p:ext>
    </p:extLst>
  </p:cSld>
  <p:clrMapOvr>
    <a:masterClrMapping/>
  </p:clrMapOvr>
  <p:transition spd="slow"/>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6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5E86E2DC-6AA2-462D-91C2-D4BA82B122B1}"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3E8467DB-9D18-4B54-9799-FE0D6DBF31E0}"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78265133"/>
      </p:ext>
    </p:extLst>
  </p:cSld>
  <p:clrMapOvr>
    <a:masterClrMapping/>
  </p:clrMapOvr>
  <p:transition>
    <p:fade/>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6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E61DABBB-92CB-4706-B654-F777034732A4}"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F625580E-22EF-43EA-A7C5-181475B30BDE}"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70522047"/>
      </p:ext>
    </p:extLst>
  </p:cSld>
  <p:clrMapOvr>
    <a:masterClrMapping/>
  </p:clrMapOvr>
  <p:transition>
    <p:fade/>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4203925A-D9EA-4233-AF38-5D978CCED93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2AEFCF0D-6174-46C0-B30C-658162975D23}"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10851567"/>
      </p:ext>
    </p:extLst>
  </p:cSld>
  <p:clrMapOvr>
    <a:masterClrMapping/>
  </p:clrMapOvr>
  <p:transition>
    <p:fade/>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6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10F49935-79A3-4753-8F58-177D8C462DF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F58DC4A1-76E2-46B0-BB69-409DBCC0B299}"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67236397"/>
      </p:ext>
    </p:extLst>
  </p:cSld>
  <p:clrMapOvr>
    <a:masterClrMapping/>
  </p:clrMapOvr>
  <p:transition>
    <p:fade/>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6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D4AAF6B3-DB86-483D-BCE3-AC00290AA36F}"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AF15A585-F72F-4734-A386-B95C8B035F7D}"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53294849"/>
      </p:ext>
    </p:extLst>
  </p:cSld>
  <p:clrMapOvr>
    <a:masterClrMapping/>
  </p:clrMapOvr>
  <p:transition>
    <p:fade/>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6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691BFD7E-7249-411B-A07C-EDC4DE4CF8D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28DC1332-5F04-4A80-B743-1633B0D89CA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76687461"/>
      </p:ext>
    </p:extLst>
  </p:cSld>
  <p:clrMapOvr>
    <a:masterClrMapping/>
  </p:clrMapOvr>
  <p:transition>
    <p:fade/>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6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E014F1D-991A-4900-A65E-90ACF14081B2}"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FC47D6FC-399A-486A-BD45-0C26339C7E2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6073290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A12D372F-DB0B-4889-8631-4F053C114F56}"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D5395B76-2967-4EDD-A447-385152235A57}"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20864451"/>
      </p:ext>
    </p:extLst>
  </p:cSld>
  <p:clrMapOvr>
    <a:masterClrMapping/>
  </p:clrMapOvr>
  <p:transition>
    <p:fade/>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6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A053E9F6-C049-4351-A842-9F47453589F9}"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F7CCC5D1-9D6C-45E4-A854-453F3328DB3B}"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51852695"/>
      </p:ext>
    </p:extLst>
  </p:cSld>
  <p:clrMapOvr>
    <a:masterClrMapping/>
  </p:clrMapOvr>
  <p:transition>
    <p:fade/>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6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78D3C71-3763-4011-BCF9-4F7EDA8D52D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4FFE2380-5DEF-4199-B580-F6948032A0BD}"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81066520"/>
      </p:ext>
    </p:extLst>
  </p:cSld>
  <p:clrMapOvr>
    <a:masterClrMapping/>
  </p:clrMapOvr>
  <p:transition>
    <p:fade/>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6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B37CA643-706E-472E-9565-16CCBDAD84DF}"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615F2273-1CDA-4D5B-BE14-BF1E8EF6C57B}"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66342085"/>
      </p:ext>
    </p:extLst>
  </p:cSld>
  <p:clrMapOvr>
    <a:masterClrMapping/>
  </p:clrMapOvr>
  <p:transition>
    <p:fade/>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6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B9674D3B-501C-46D4-AE9B-192F414D5EA9}"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2E789FB8-2DA1-420D-A57E-CEB8D57C6E40}" type="slidenum">
              <a:rPr lang="en-US" altLang="en-US"/>
              <a:pPr>
                <a:defRPr/>
              </a:pPr>
              <a:t>‹#›</a:t>
            </a:fld>
            <a:endParaRPr lang="en-US" altLang="en-US"/>
          </a:p>
        </p:txBody>
      </p:sp>
    </p:spTree>
    <p:extLst>
      <p:ext uri="{BB962C8B-B14F-4D97-AF65-F5344CB8AC3E}">
        <p14:creationId xmlns:p14="http://schemas.microsoft.com/office/powerpoint/2010/main" val="2023032115"/>
      </p:ext>
    </p:extLst>
  </p:cSld>
  <p:clrMapOvr>
    <a:masterClrMapping/>
  </p:clrMapOvr>
  <p:transition spd="slow"/>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6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4F72F4DF-0FB5-4C49-925F-AEF4B03A45B8}"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B97E39D5-6B97-4C7B-ACC1-53D8C60ED5D8}"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63969044"/>
      </p:ext>
    </p:extLst>
  </p:cSld>
  <p:clrMapOvr>
    <a:masterClrMapping/>
  </p:clrMapOvr>
  <p:transition>
    <p:fade/>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6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282BFEEB-F188-4EDE-B424-053AA489F506}"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87869A70-55A0-46E9-9A76-AE17A9F284FF}"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8414442"/>
      </p:ext>
    </p:extLst>
  </p:cSld>
  <p:clrMapOvr>
    <a:masterClrMapping/>
  </p:clrMapOvr>
  <p:transition>
    <p:fade/>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35F1A62F-DDFE-4C82-BD8A-10C659737CDD}"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26DA590C-8981-4A54-AA9C-96B17B85C54C}"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61752326"/>
      </p:ext>
    </p:extLst>
  </p:cSld>
  <p:clrMapOvr>
    <a:masterClrMapping/>
  </p:clrMapOvr>
  <p:transition>
    <p:fade/>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6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B0A7083-A11F-4480-B6CC-63EE1A0153A8}"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529670FF-1329-478A-AB17-F90CB559CD5D}"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27542283"/>
      </p:ext>
    </p:extLst>
  </p:cSld>
  <p:clrMapOvr>
    <a:masterClrMapping/>
  </p:clrMapOvr>
  <p:transition>
    <p:fade/>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6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66B1AFCF-95EE-4393-9F2A-973CF35000B1}"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D5B6529E-96DF-4A8A-9B2F-C169E0299B7A}"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15677823"/>
      </p:ext>
    </p:extLst>
  </p:cSld>
  <p:clrMapOvr>
    <a:masterClrMapping/>
  </p:clrMapOvr>
  <p:transition>
    <p:fade/>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6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87159A7-A38D-49AB-BCE1-77DA4FF91A5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4A49F77F-076A-4054-95CA-C308EF806779}"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957328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9A01AE5F-D140-4C12-BB4F-9A5FB4278D98}" type="datetime4">
              <a:rPr lang="en-US" altLang="en-US"/>
              <a:pPr>
                <a:defRPr/>
              </a:pPr>
              <a:t>July 12, 2017</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76B74F7D-6F6C-46BA-BC2C-EAC327C04BDE}" type="slidenum">
              <a:rPr lang="en-US" altLang="en-US"/>
              <a:pPr>
                <a:defRPr/>
              </a:pPr>
              <a:t>‹#›</a:t>
            </a:fld>
            <a:endParaRPr lang="en-US" altLang="en-US"/>
          </a:p>
        </p:txBody>
      </p:sp>
      <p:sp>
        <p:nvSpPr>
          <p:cNvPr id="6" name="Footer Placeholder 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8633272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F5188FA-A73B-41D4-9239-3E36F79923C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7FEA678B-F637-4AE2-83CF-7901AA44ADC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2139954"/>
      </p:ext>
    </p:extLst>
  </p:cSld>
  <p:clrMapOvr>
    <a:masterClrMapping/>
  </p:clrMapOvr>
  <p:transition>
    <p:fade/>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6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04382CD6-53DB-479A-8F96-4C43BBCB5DC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8C42BE6E-8069-4B19-AF9F-D4E50CD4823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08497696"/>
      </p:ext>
    </p:extLst>
  </p:cSld>
  <p:clrMapOvr>
    <a:masterClrMapping/>
  </p:clrMapOvr>
  <p:transition>
    <p:fade/>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6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50186088-614E-485A-8D5C-4544F6983C2E}"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29E4713A-E555-4AF4-980B-264E4291418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25396568"/>
      </p:ext>
    </p:extLst>
  </p:cSld>
  <p:clrMapOvr>
    <a:masterClrMapping/>
  </p:clrMapOvr>
  <p:transition>
    <p:fade/>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6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76D71D8-8835-42EB-A0A9-873A0CA9D1E2}"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A466E262-1557-499D-9037-41B29C59AEDA}"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27250714"/>
      </p:ext>
    </p:extLst>
  </p:cSld>
  <p:clrMapOvr>
    <a:masterClrMapping/>
  </p:clrMapOvr>
  <p:transition>
    <p:fade/>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6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0B398F21-73BA-4BCD-956B-993798D3E2D6}"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B6292A61-AF29-494D-8BF3-926DE98968B7}"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36752252"/>
      </p:ext>
    </p:extLst>
  </p:cSld>
  <p:clrMapOvr>
    <a:masterClrMapping/>
  </p:clrMapOvr>
  <p:transition>
    <p:fade/>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6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FC86819F-FBC5-4368-93DE-8258F5567A18}"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7FB643F4-92B6-4ACE-95F8-608D4A9F349B}" type="slidenum">
              <a:rPr lang="en-US" altLang="en-US"/>
              <a:pPr>
                <a:defRPr/>
              </a:pPr>
              <a:t>‹#›</a:t>
            </a:fld>
            <a:endParaRPr lang="en-US" altLang="en-US"/>
          </a:p>
        </p:txBody>
      </p:sp>
    </p:spTree>
    <p:extLst>
      <p:ext uri="{BB962C8B-B14F-4D97-AF65-F5344CB8AC3E}">
        <p14:creationId xmlns:p14="http://schemas.microsoft.com/office/powerpoint/2010/main" val="1354315261"/>
      </p:ext>
    </p:extLst>
  </p:cSld>
  <p:clrMapOvr>
    <a:masterClrMapping/>
  </p:clrMapOvr>
  <p:transition spd="slow"/>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6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86D3E784-6D43-4C99-A4EC-534181B0A2D9}"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2F52F1E1-650C-4E54-9E54-F3AE93DCA777}"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68559556"/>
      </p:ext>
    </p:extLst>
  </p:cSld>
  <p:clrMapOvr>
    <a:masterClrMapping/>
  </p:clrMapOvr>
  <p:transition>
    <p:fade/>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6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9B7375CE-0F1A-40A2-BE0E-6DFDA15B8062}"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286439BD-A346-4DF6-BBB7-1D199B934F0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30409661"/>
      </p:ext>
    </p:extLst>
  </p:cSld>
  <p:clrMapOvr>
    <a:masterClrMapping/>
  </p:clrMapOvr>
  <p:transition>
    <p:fade/>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00FCCC27-B231-447E-95A0-E7A7D9CBD435}"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1D3FFC65-CFC4-4D53-A24B-FCDFCF5E5702}"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22837647"/>
      </p:ext>
    </p:extLst>
  </p:cSld>
  <p:clrMapOvr>
    <a:masterClrMapping/>
  </p:clrMapOvr>
  <p:transition>
    <p:fade/>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6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759AA04-F4BC-4CB1-BAF2-8FBBF26EF10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980A657F-7F1C-4AF2-B779-81054AB0D3B0}"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98965125"/>
      </p:ext>
    </p:extLst>
  </p:cSld>
  <p:clrMapOvr>
    <a:masterClrMapping/>
  </p:clrMapOvr>
  <p:transition>
    <p:fade/>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6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CF08A31-3800-4D04-9E91-D22C779E4BB5}"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5EF68875-95D3-4F65-8577-EFC0686777B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5350415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B5850CE-A788-4D49-BF76-E0661AD47C89}"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9EACF05D-44DF-436C-AFE4-D017EB2D7E57}"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31582181"/>
      </p:ext>
    </p:extLst>
  </p:cSld>
  <p:clrMapOvr>
    <a:masterClrMapping/>
  </p:clrMapOvr>
  <p:transition>
    <p:fade/>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6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E0A2E6E-54FC-42A9-B6F7-E4A0D13C247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23B99F9A-57F2-43D4-A0F5-1EA90583816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97931261"/>
      </p:ext>
    </p:extLst>
  </p:cSld>
  <p:clrMapOvr>
    <a:masterClrMapping/>
  </p:clrMapOvr>
  <p:transition>
    <p:fade/>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6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5888F4B-E823-4E04-948C-350F99FCAE0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926DF1C4-0BFB-492E-BEFF-C8228D3B6F7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86285715"/>
      </p:ext>
    </p:extLst>
  </p:cSld>
  <p:clrMapOvr>
    <a:masterClrMapping/>
  </p:clrMapOvr>
  <p:transition>
    <p:fade/>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6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D47E75BA-6143-4B28-BB4F-5216569CAE85}"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A94627CE-D951-4B40-A62A-C13167AA549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33325534"/>
      </p:ext>
    </p:extLst>
  </p:cSld>
  <p:clrMapOvr>
    <a:masterClrMapping/>
  </p:clrMapOvr>
  <p:transition>
    <p:fade/>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6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E235B7B6-888E-4AA2-9996-137FA614DFB6}"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8B0CA9DC-59BB-49D5-83DF-EDEF8156F0B9}"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43091846"/>
      </p:ext>
    </p:extLst>
  </p:cSld>
  <p:clrMapOvr>
    <a:masterClrMapping/>
  </p:clrMapOvr>
  <p:transition>
    <p:fade/>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6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9191515A-9578-4C4A-BBE9-FC129B0C41DB}"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AE92B9AE-839C-4717-9647-F1AB7B6ADD2E}"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28285958"/>
      </p:ext>
    </p:extLst>
  </p:cSld>
  <p:clrMapOvr>
    <a:masterClrMapping/>
  </p:clrMapOvr>
  <p:transition>
    <p:fade/>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6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ECAE2E57-09B0-4FF5-AA09-13436C80708A}"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83B04E11-37D4-4040-9DA5-529824D14DFC}" type="slidenum">
              <a:rPr lang="en-US" altLang="en-US"/>
              <a:pPr>
                <a:defRPr/>
              </a:pPr>
              <a:t>‹#›</a:t>
            </a:fld>
            <a:endParaRPr lang="en-US" altLang="en-US"/>
          </a:p>
        </p:txBody>
      </p:sp>
    </p:spTree>
    <p:extLst>
      <p:ext uri="{BB962C8B-B14F-4D97-AF65-F5344CB8AC3E}">
        <p14:creationId xmlns:p14="http://schemas.microsoft.com/office/powerpoint/2010/main" val="1287288862"/>
      </p:ext>
    </p:extLst>
  </p:cSld>
  <p:clrMapOvr>
    <a:masterClrMapping/>
  </p:clrMapOvr>
  <p:transition spd="slow"/>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6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155EF7B0-48F5-4402-9A67-BD7473700FC7}"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A7E3D7DF-296E-4705-A7CF-04359CB323A2}"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97549035"/>
      </p:ext>
    </p:extLst>
  </p:cSld>
  <p:clrMapOvr>
    <a:masterClrMapping/>
  </p:clrMapOvr>
  <p:transition>
    <p:fade/>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6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C5FDF10E-A34D-4A1E-AD31-53A39B87B98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9DF1BB9E-DDA8-42EF-B97E-5497AE42B3E1}"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97491266"/>
      </p:ext>
    </p:extLst>
  </p:cSld>
  <p:clrMapOvr>
    <a:masterClrMapping/>
  </p:clrMapOvr>
  <p:transition>
    <p:fade/>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B59B72A3-0FD8-4B24-A638-A13DD6751E97}"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23CC455A-8B4E-4E4B-A912-97EA01F05275}"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32403095"/>
      </p:ext>
    </p:extLst>
  </p:cSld>
  <p:clrMapOvr>
    <a:masterClrMapping/>
  </p:clrMapOvr>
  <p:transition>
    <p:fade/>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6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AA5FB9F-97F8-4517-A70E-4F2394562F4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71D65C49-E273-4258-A4D4-EB7BBE64969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9548618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09D57C6-2F3F-4D6C-A68B-F177C1D2B604}"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E59147DA-E660-4C12-B99B-45709040DB5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2430445"/>
      </p:ext>
    </p:extLst>
  </p:cSld>
  <p:clrMapOvr>
    <a:masterClrMapping/>
  </p:clrMapOvr>
  <p:transition>
    <p:fade/>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6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04908C20-79E4-41BF-8672-8A568286534E}"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031E1B9E-0C97-4C2B-A3CD-BF2A4179788C}"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83858573"/>
      </p:ext>
    </p:extLst>
  </p:cSld>
  <p:clrMapOvr>
    <a:masterClrMapping/>
  </p:clrMapOvr>
  <p:transition>
    <p:fade/>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6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6CBFC66-BCF2-484E-B2BE-696096818842}"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C4E37938-F6A2-45EF-BF0D-8A779F52F3D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24232861"/>
      </p:ext>
    </p:extLst>
  </p:cSld>
  <p:clrMapOvr>
    <a:masterClrMapping/>
  </p:clrMapOvr>
  <p:transition>
    <p:fade/>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userDrawn="1">
  <p:cSld name="6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6EE04DB7-E85B-4A8C-B902-127AD789052E}"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820780C-17B4-45E3-ADED-186F5A8E9C1E}"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20071258"/>
      </p:ext>
    </p:extLst>
  </p:cSld>
  <p:clrMapOvr>
    <a:masterClrMapping/>
  </p:clrMapOvr>
  <p:transition>
    <p:fade/>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6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13BDE2FB-AA96-4903-B8F6-E7DFCA2D5B63}"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FEBFF041-4BCF-4929-B85C-5301BC0C1F9F}"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49536203"/>
      </p:ext>
    </p:extLst>
  </p:cSld>
  <p:clrMapOvr>
    <a:masterClrMapping/>
  </p:clrMapOvr>
  <p:transition>
    <p:fade/>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6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220CAC5-8E91-4A6F-AB7D-07F4817C32C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C3B15184-48D0-4CC7-8884-4AA0149050CF}"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40992891"/>
      </p:ext>
    </p:extLst>
  </p:cSld>
  <p:clrMapOvr>
    <a:masterClrMapping/>
  </p:clrMapOvr>
  <p:transition>
    <p:fade/>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6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D91C59B1-906D-4247-9177-FDA7278070F7}"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97F031AC-06FA-40B9-8F42-C671A5DE4C5D}"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49112680"/>
      </p:ext>
    </p:extLst>
  </p:cSld>
  <p:clrMapOvr>
    <a:masterClrMapping/>
  </p:clrMapOvr>
  <p:transition>
    <p:fade/>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6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64888C87-9E92-4728-B13F-0DFE01476DFD}"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C2EB84F6-2F34-4F02-83B7-DB753300C0BF}" type="slidenum">
              <a:rPr lang="en-US" altLang="en-US"/>
              <a:pPr>
                <a:defRPr/>
              </a:pPr>
              <a:t>‹#›</a:t>
            </a:fld>
            <a:endParaRPr lang="en-US" altLang="en-US"/>
          </a:p>
        </p:txBody>
      </p:sp>
    </p:spTree>
    <p:extLst>
      <p:ext uri="{BB962C8B-B14F-4D97-AF65-F5344CB8AC3E}">
        <p14:creationId xmlns:p14="http://schemas.microsoft.com/office/powerpoint/2010/main" val="3614168878"/>
      </p:ext>
    </p:extLst>
  </p:cSld>
  <p:clrMapOvr>
    <a:masterClrMapping/>
  </p:clrMapOvr>
  <p:transition spd="slow"/>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6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711F4541-77CA-464F-8ECA-AA0B8F686116}"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522C64E0-6AC9-448F-B2C1-CDE94B75AE02}"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68312435"/>
      </p:ext>
    </p:extLst>
  </p:cSld>
  <p:clrMapOvr>
    <a:masterClrMapping/>
  </p:clrMapOvr>
  <p:transition>
    <p:fade/>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6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1973D159-DD7F-4747-B547-7543B951A3C7}"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40266B17-BCBA-4D05-A6A0-829AEB475099}"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3426996"/>
      </p:ext>
    </p:extLst>
  </p:cSld>
  <p:clrMapOvr>
    <a:masterClrMapping/>
  </p:clrMapOvr>
  <p:transition>
    <p:fade/>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6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0EDCED9E-0311-45F4-9B5F-3D5B99C3B1AC}"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ABB3F4BE-2949-4A63-803C-0675D840F9E4}"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0470798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3531C57-66D2-4A75-864C-30AC3C3ABFC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1B690D2F-6E76-484D-A283-530757B0D4E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60561303"/>
      </p:ext>
    </p:extLst>
  </p:cSld>
  <p:clrMapOvr>
    <a:masterClrMapping/>
  </p:clrMapOvr>
  <p:transition>
    <p:fade/>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6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FB87DF85-BBD6-4376-A401-12C4FD2DE4C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A9D28AE9-BBE0-458D-ABDA-C504A0959923}"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07529469"/>
      </p:ext>
    </p:extLst>
  </p:cSld>
  <p:clrMapOvr>
    <a:masterClrMapping/>
  </p:clrMapOvr>
  <p:transition>
    <p:fade/>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6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9E0033B-1727-4C45-9F44-72340ED18882}"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72F0355E-1A57-4445-BE58-CE13F143F267}"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85222755"/>
      </p:ext>
    </p:extLst>
  </p:cSld>
  <p:clrMapOvr>
    <a:masterClrMapping/>
  </p:clrMapOvr>
  <p:transition>
    <p:fade/>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6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A71C31F9-B843-4B83-BA37-1D907E65E4E0}"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F98AEE66-E79A-47C0-A5C3-4AF57709C70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27933140"/>
      </p:ext>
    </p:extLst>
  </p:cSld>
  <p:clrMapOvr>
    <a:masterClrMapping/>
  </p:clrMapOvr>
  <p:transition>
    <p:fade/>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userDrawn="1">
  <p:cSld name="6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2AD40C3-29CB-4B15-B4A8-7BA7CF4C607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87F4B401-B403-4C68-B6EC-B680D42AE5B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53578410"/>
      </p:ext>
    </p:extLst>
  </p:cSld>
  <p:clrMapOvr>
    <a:masterClrMapping/>
  </p:clrMapOvr>
  <p:transition>
    <p:fade/>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6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F87ED24B-1DF9-4562-A4A2-F21240776162}"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983C31D8-9D8C-4FFE-9907-19EA6E1EE2DC}"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36237555"/>
      </p:ext>
    </p:extLst>
  </p:cSld>
  <p:clrMapOvr>
    <a:masterClrMapping/>
  </p:clrMapOvr>
  <p:transition>
    <p:fade/>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userDrawn="1">
  <p:cSld name="6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267B7343-A5DF-4512-8BF4-3B8701FCAD91}"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C9C54E8A-E521-44E1-8695-DD8B64FB0EAE}"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58963660"/>
      </p:ext>
    </p:extLst>
  </p:cSld>
  <p:clrMapOvr>
    <a:masterClrMapping/>
  </p:clrMapOvr>
  <p:transition>
    <p:fade/>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6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3BADAEFC-9302-48B7-B7C7-AF39A1DFD35B}"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8C8146CB-34D7-404A-BC41-289A0B111435}"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36746605"/>
      </p:ext>
    </p:extLst>
  </p:cSld>
  <p:clrMapOvr>
    <a:masterClrMapping/>
  </p:clrMapOvr>
  <p:transition>
    <p:fade/>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6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578A345E-C6AC-4620-91C5-0741338CFD83}"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1BFC3CBD-B41D-4017-B370-87E067DC5361}" type="slidenum">
              <a:rPr lang="en-US" altLang="en-US"/>
              <a:pPr>
                <a:defRPr/>
              </a:pPr>
              <a:t>‹#›</a:t>
            </a:fld>
            <a:endParaRPr lang="en-US" altLang="en-US"/>
          </a:p>
        </p:txBody>
      </p:sp>
    </p:spTree>
    <p:extLst>
      <p:ext uri="{BB962C8B-B14F-4D97-AF65-F5344CB8AC3E}">
        <p14:creationId xmlns:p14="http://schemas.microsoft.com/office/powerpoint/2010/main" val="138631704"/>
      </p:ext>
    </p:extLst>
  </p:cSld>
  <p:clrMapOvr>
    <a:masterClrMapping/>
  </p:clrMapOvr>
  <p:transition spd="slow"/>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66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F721B4B-0332-4A14-859B-5ED33031F8B7}"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85BB3C0D-5891-4875-89CE-B9B3B48737FC}"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74578971"/>
      </p:ext>
    </p:extLst>
  </p:cSld>
  <p:clrMapOvr>
    <a:masterClrMapping/>
  </p:clrMapOvr>
  <p:transition>
    <p:fade/>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66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64979125-8FC1-424A-8823-4F393BA7350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782F57EE-6C1B-4D67-9A61-4C33F76F8307}"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6148335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CFEE3484-69F8-4C0B-AA38-7F1C1D294F25}"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D408F693-92A7-4B84-B174-C77DB86A90A2}"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36223704"/>
      </p:ext>
    </p:extLst>
  </p:cSld>
  <p:clrMapOvr>
    <a:masterClrMapping/>
  </p:clrMapOvr>
  <p:transition>
    <p:fade/>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6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552162FE-B7CA-43D6-A116-5E976AF1CB43}"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10B10D65-584E-4AD7-A129-FFBAF7141C27}"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5343132"/>
      </p:ext>
    </p:extLst>
  </p:cSld>
  <p:clrMapOvr>
    <a:masterClrMapping/>
  </p:clrMapOvr>
  <p:transition>
    <p:fade/>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66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E0DE9FF-C751-49CD-9217-0851E17FA88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D36CEC10-98BD-4711-B887-AC6D543A4561}"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60620164"/>
      </p:ext>
    </p:extLst>
  </p:cSld>
  <p:clrMapOvr>
    <a:masterClrMapping/>
  </p:clrMapOvr>
  <p:transition>
    <p:fade/>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66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4D7E48B1-5ACA-407C-A4A4-E27DBE6FE6D6}"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30EFBBA7-C0C8-49C2-8001-552420D87F0A}"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5683763"/>
      </p:ext>
    </p:extLst>
  </p:cSld>
  <p:clrMapOvr>
    <a:masterClrMapping/>
  </p:clrMapOvr>
  <p:transition>
    <p:fade/>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66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F60F6A9-9C8C-4765-8495-6DFC3B4E8EA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39E8894-2401-4D2F-9E71-72C623FE4DD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35301074"/>
      </p:ext>
    </p:extLst>
  </p:cSld>
  <p:clrMapOvr>
    <a:masterClrMapping/>
  </p:clrMapOvr>
  <p:transition>
    <p:fade/>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66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2634C23-1346-47FD-9164-F93066F7FA4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2C36BB51-FC34-4B2B-8141-49774A115F9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767214"/>
      </p:ext>
    </p:extLst>
  </p:cSld>
  <p:clrMapOvr>
    <a:masterClrMapping/>
  </p:clrMapOvr>
  <p:transition>
    <p:fade/>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userDrawn="1">
  <p:cSld name="66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13878C88-6369-48E1-8E99-61AD13D93F8E}"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80D53B8C-10ED-4F30-A690-8D8990E0B2A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54131421"/>
      </p:ext>
    </p:extLst>
  </p:cSld>
  <p:clrMapOvr>
    <a:masterClrMapping/>
  </p:clrMapOvr>
  <p:transition>
    <p:fade/>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userDrawn="1">
  <p:cSld name="66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E214062-3583-4B5F-ACAF-1B7F112B5336}"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2D839627-2968-44CF-BF4C-EC877690E5D8}"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04383984"/>
      </p:ext>
    </p:extLst>
  </p:cSld>
  <p:clrMapOvr>
    <a:masterClrMapping/>
  </p:clrMapOvr>
  <p:transition>
    <p:fade/>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66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823DB128-71E6-4996-A25A-37D841660FBD}"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047F05BB-7452-4164-847A-F7E6A5337063}"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12671089"/>
      </p:ext>
    </p:extLst>
  </p:cSld>
  <p:clrMapOvr>
    <a:masterClrMapping/>
  </p:clrMapOvr>
  <p:transition>
    <p:fade/>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66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9C61C61F-52EF-4BD0-B257-CB3A6929983A}"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593C3263-2B02-478A-B8EC-398580329775}" type="slidenum">
              <a:rPr lang="en-US" altLang="en-US"/>
              <a:pPr>
                <a:defRPr/>
              </a:pPr>
              <a:t>‹#›</a:t>
            </a:fld>
            <a:endParaRPr lang="en-US" altLang="en-US"/>
          </a:p>
        </p:txBody>
      </p:sp>
    </p:spTree>
    <p:extLst>
      <p:ext uri="{BB962C8B-B14F-4D97-AF65-F5344CB8AC3E}">
        <p14:creationId xmlns:p14="http://schemas.microsoft.com/office/powerpoint/2010/main" val="3673641149"/>
      </p:ext>
    </p:extLst>
  </p:cSld>
  <p:clrMapOvr>
    <a:masterClrMapping/>
  </p:clrMapOvr>
  <p:transition spd="slow"/>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67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62A4591C-599F-44DB-AD7D-CD4E13D7BBC1}"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301BEDE8-F5FC-4A0A-A983-6AAA58EB3D1C}"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6110758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2609C7C-739B-4FBE-B23F-6248299D8BA7}"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31DBFF63-523F-4E45-BDC2-918307111522}"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07640257"/>
      </p:ext>
    </p:extLst>
  </p:cSld>
  <p:clrMapOvr>
    <a:masterClrMapping/>
  </p:clrMapOvr>
  <p:transition>
    <p:fade/>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67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3194EAB3-C89F-4B3F-98B1-873B5E28B3A4}"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8EE5EE9B-B865-4DFB-98C6-685FB68D743D}"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37380038"/>
      </p:ext>
    </p:extLst>
  </p:cSld>
  <p:clrMapOvr>
    <a:masterClrMapping/>
  </p:clrMapOvr>
  <p:transition>
    <p:fade/>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25B98E95-370C-48AC-81E0-C1B771A17068}"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1A430964-B724-42CD-BC8D-3CB9F46BF424}"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27601871"/>
      </p:ext>
    </p:extLst>
  </p:cSld>
  <p:clrMapOvr>
    <a:masterClrMapping/>
  </p:clrMapOvr>
  <p:transition>
    <p:fade/>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67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83A9554-223D-4603-A7B8-1E81BA352E1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C347732C-3FA0-41FC-A49F-AB0FA21ECB78}"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17408827"/>
      </p:ext>
    </p:extLst>
  </p:cSld>
  <p:clrMapOvr>
    <a:masterClrMapping/>
  </p:clrMapOvr>
  <p:transition>
    <p:fade/>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67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532E51E7-C7E9-442A-A32A-8C122E5A5D23}"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475E870B-8910-480C-A6B0-5DADCB00781E}"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6513568"/>
      </p:ext>
    </p:extLst>
  </p:cSld>
  <p:clrMapOvr>
    <a:masterClrMapping/>
  </p:clrMapOvr>
  <p:transition>
    <p:fade/>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67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F4B01D9-D60D-4081-802F-9B90A524707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557C94B7-8161-40C9-AFCE-AB643756B7C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57916305"/>
      </p:ext>
    </p:extLst>
  </p:cSld>
  <p:clrMapOvr>
    <a:masterClrMapping/>
  </p:clrMapOvr>
  <p:transition>
    <p:fade/>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67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E8CC798A-CF0F-4338-8D9A-ED4B9F03EB2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4D6A18F-7FA0-442E-B4D7-A7B52D7DA7F8}"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35470992"/>
      </p:ext>
    </p:extLst>
  </p:cSld>
  <p:clrMapOvr>
    <a:masterClrMapping/>
  </p:clrMapOvr>
  <p:transition>
    <p:fade/>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67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1C797AE5-5848-4C3F-B626-E8326E53B6D8}"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96E0B140-300B-4D32-8713-96AEE8B3B969}"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64790863"/>
      </p:ext>
    </p:extLst>
  </p:cSld>
  <p:clrMapOvr>
    <a:masterClrMapping/>
  </p:clrMapOvr>
  <p:transition>
    <p:fade/>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67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B89C164-17E7-4D22-931B-E9E4DC0872BF}"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68E4D731-B219-4199-8195-97CEB47ABA39}"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7654921"/>
      </p:ext>
    </p:extLst>
  </p:cSld>
  <p:clrMapOvr>
    <a:masterClrMapping/>
  </p:clrMapOvr>
  <p:transition>
    <p:fade/>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67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F7280282-35E2-490F-8A1B-75ABCDA09381}"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7800F6F6-2C65-4B2E-AA7F-8109330CDEB0}"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96067342"/>
      </p:ext>
    </p:extLst>
  </p:cSld>
  <p:clrMapOvr>
    <a:masterClrMapping/>
  </p:clrMapOvr>
  <p:transition>
    <p:fade/>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userDrawn="1">
  <p:cSld name="67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4508A5DB-F473-4639-B12A-69AD758F1694}"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576EE5E9-9595-4098-9C1F-AA99DF8B015D}" type="slidenum">
              <a:rPr lang="en-US" altLang="en-US"/>
              <a:pPr>
                <a:defRPr/>
              </a:pPr>
              <a:t>‹#›</a:t>
            </a:fld>
            <a:endParaRPr lang="en-US" altLang="en-US"/>
          </a:p>
        </p:txBody>
      </p:sp>
    </p:spTree>
    <p:extLst>
      <p:ext uri="{BB962C8B-B14F-4D97-AF65-F5344CB8AC3E}">
        <p14:creationId xmlns:p14="http://schemas.microsoft.com/office/powerpoint/2010/main" val="2058075118"/>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C72FBBEB-5A01-455F-8531-7A0454DE234D}"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E61BC6B3-DE8B-45FF-B4E5-E51EBC97C90E}"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94943633"/>
      </p:ext>
    </p:extLst>
  </p:cSld>
  <p:clrMapOvr>
    <a:masterClrMapping/>
  </p:clrMapOvr>
  <p:transition>
    <p:fade/>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68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C073113A-8FD0-4820-89BC-27238EF295EC}"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E44B2AE6-D1E3-4859-A2F5-352AF9872D29}"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97934571"/>
      </p:ext>
    </p:extLst>
  </p:cSld>
  <p:clrMapOvr>
    <a:masterClrMapping/>
  </p:clrMapOvr>
  <p:transition>
    <p:fade/>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68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EE476CDE-2F14-4AF8-8B08-C06DEB6614A3}"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D88DD7AB-C488-4F69-8686-5754914643C4}"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3020902"/>
      </p:ext>
    </p:extLst>
  </p:cSld>
  <p:clrMapOvr>
    <a:masterClrMapping/>
  </p:clrMapOvr>
  <p:transition>
    <p:fade/>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6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0E3CE166-86FB-4FEE-9B0C-285CB769944D}"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9822E18B-6837-4345-B8A2-DCB9E5E582C3}"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71280983"/>
      </p:ext>
    </p:extLst>
  </p:cSld>
  <p:clrMapOvr>
    <a:masterClrMapping/>
  </p:clrMapOvr>
  <p:transition>
    <p:fade/>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68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78F319D-6BC1-40C9-9482-3D9ACD2CE5F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2B45FC3C-B2C0-4075-8E1E-08D3F76F0032}"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97876424"/>
      </p:ext>
    </p:extLst>
  </p:cSld>
  <p:clrMapOvr>
    <a:masterClrMapping/>
  </p:clrMapOvr>
  <p:transition>
    <p:fade/>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68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F2EB3FF1-040F-4AEC-AE37-0D146CCDF4B2}"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FD76A16A-55A4-449C-81A7-6CA5DF864BDD}"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08477221"/>
      </p:ext>
    </p:extLst>
  </p:cSld>
  <p:clrMapOvr>
    <a:masterClrMapping/>
  </p:clrMapOvr>
  <p:transition>
    <p:fade/>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68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FED12230-A479-40E9-8136-E111BACCE54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466B6F04-C6F6-4529-9646-7C973DB10AC3}"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2730298"/>
      </p:ext>
    </p:extLst>
  </p:cSld>
  <p:clrMapOvr>
    <a:masterClrMapping/>
  </p:clrMapOvr>
  <p:transition>
    <p:fade/>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68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09A80727-2F4E-455F-9BA4-31CD467AEF9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EC99F2E1-57BF-4AA8-A994-65D30DB6A775}"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342012595"/>
      </p:ext>
    </p:extLst>
  </p:cSld>
  <p:clrMapOvr>
    <a:masterClrMapping/>
  </p:clrMapOvr>
  <p:transition>
    <p:fade/>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68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0272CDD3-55ED-4810-8207-19502173A11B}"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B6E167A3-DC90-43F0-AB2F-6A61ABC9ECA6}"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1297206"/>
      </p:ext>
    </p:extLst>
  </p:cSld>
  <p:clrMapOvr>
    <a:masterClrMapping/>
  </p:clrMapOvr>
  <p:transition>
    <p:fade/>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68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7E566269-493A-4762-BC20-175851A4DC5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C0E8544F-9395-4AB5-8D70-0DAF0864249F}"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73452156"/>
      </p:ext>
    </p:extLst>
  </p:cSld>
  <p:clrMapOvr>
    <a:masterClrMapping/>
  </p:clrMapOvr>
  <p:transition>
    <p:fade/>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68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D71D29D9-5186-481F-8993-A4825EBA974A}"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A159BC31-E7F4-4673-A35A-C7DAD71B2889}"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2883849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EDCC2BF0-4F6E-4B2B-9328-7FCE5EEA28EF}"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411E8322-5512-4963-B821-7798B9B6D2B8}" type="slidenum">
              <a:rPr lang="en-US" altLang="en-US"/>
              <a:pPr>
                <a:defRPr/>
              </a:pPr>
              <a:t>‹#›</a:t>
            </a:fld>
            <a:endParaRPr lang="en-US" altLang="en-US"/>
          </a:p>
        </p:txBody>
      </p:sp>
    </p:spTree>
    <p:extLst>
      <p:ext uri="{BB962C8B-B14F-4D97-AF65-F5344CB8AC3E}">
        <p14:creationId xmlns:p14="http://schemas.microsoft.com/office/powerpoint/2010/main" val="4277119177"/>
      </p:ext>
    </p:extLst>
  </p:cSld>
  <p:clrMapOvr>
    <a:masterClrMapping/>
  </p:clrMapOvr>
  <p:transition spd="slow"/>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68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A7F58419-E19D-48B7-B69B-663D4DA7BF85}"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AD2EE2A8-7896-47E9-BB6D-61A171D24AF9}" type="slidenum">
              <a:rPr lang="en-US" altLang="en-US"/>
              <a:pPr>
                <a:defRPr/>
              </a:pPr>
              <a:t>‹#›</a:t>
            </a:fld>
            <a:endParaRPr lang="en-US" altLang="en-US"/>
          </a:p>
        </p:txBody>
      </p:sp>
    </p:spTree>
    <p:extLst>
      <p:ext uri="{BB962C8B-B14F-4D97-AF65-F5344CB8AC3E}">
        <p14:creationId xmlns:p14="http://schemas.microsoft.com/office/powerpoint/2010/main" val="4288321377"/>
      </p:ext>
    </p:extLst>
  </p:cSld>
  <p:clrMapOvr>
    <a:masterClrMapping/>
  </p:clrMapOvr>
  <p:transition spd="slow"/>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69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E75F6D3-C8DC-4B7E-8064-4E0DF2B9A2E2}"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9E5DD0E3-91D9-47B6-9A4E-24D2589342C8}"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08079432"/>
      </p:ext>
    </p:extLst>
  </p:cSld>
  <p:clrMapOvr>
    <a:masterClrMapping/>
  </p:clrMapOvr>
  <p:transition>
    <p:fade/>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69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0799D328-C5F6-440C-9819-A36FADAB3AB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BA2DABEF-6D11-4AD9-AC01-6A0D48CABB3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06689837"/>
      </p:ext>
    </p:extLst>
  </p:cSld>
  <p:clrMapOvr>
    <a:masterClrMapping/>
  </p:clrMapOvr>
  <p:transition>
    <p:fade/>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2CE7E1D7-A01B-494A-AD12-C9D11B8C4050}"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DBD602F8-2C61-4C31-9667-CDEA080DDC89}"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64163776"/>
      </p:ext>
    </p:extLst>
  </p:cSld>
  <p:clrMapOvr>
    <a:masterClrMapping/>
  </p:clrMapOvr>
  <p:transition>
    <p:fade/>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69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C7B3FCE-EBE7-4311-B523-FB11C497001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4BB7A509-B501-43BF-8BDF-FAEAE7ED7A9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983826005"/>
      </p:ext>
    </p:extLst>
  </p:cSld>
  <p:clrMapOvr>
    <a:masterClrMapping/>
  </p:clrMapOvr>
  <p:transition>
    <p:fade/>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69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FBB1A10E-94D8-4F14-ADCA-17F80C603DEA}"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35B6AEF9-F5CF-4196-808A-E314C59C4FA2}"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04677110"/>
      </p:ext>
    </p:extLst>
  </p:cSld>
  <p:clrMapOvr>
    <a:masterClrMapping/>
  </p:clrMapOvr>
  <p:transition>
    <p:fade/>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userDrawn="1">
  <p:cSld name="69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90804601-98D6-485D-AE6C-E93CE3623C13}"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00060F9C-170C-4192-B401-4883C959539B}"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66640073"/>
      </p:ext>
    </p:extLst>
  </p:cSld>
  <p:clrMapOvr>
    <a:masterClrMapping/>
  </p:clrMapOvr>
  <p:transition>
    <p:fade/>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69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E470FDE-40A1-4261-8008-032BCF7B8D9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8A633295-0A8D-41CA-B1BC-464849095E4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11745367"/>
      </p:ext>
    </p:extLst>
  </p:cSld>
  <p:clrMapOvr>
    <a:masterClrMapping/>
  </p:clrMapOvr>
  <p:transition>
    <p:fade/>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userDrawn="1">
  <p:cSld name="69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112D6C8-82F7-4AA9-8713-C1342B85D055}"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BB4151CF-2BB6-47C6-AB55-D6E3547E3D5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19743424"/>
      </p:ext>
    </p:extLst>
  </p:cSld>
  <p:clrMapOvr>
    <a:masterClrMapping/>
  </p:clrMapOvr>
  <p:transition>
    <p:fade/>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69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F17A97B-5431-4622-9C00-8B88737A3B49}"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947DF577-0216-407F-BFCF-C236345AD1D4}"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6771865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CA2CD13A-D947-4F51-B663-F3D096FDC114}"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5FA2C06D-0B3D-4707-957D-AAEAF166DD6D}"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228695715"/>
      </p:ext>
    </p:extLst>
  </p:cSld>
  <p:clrMapOvr>
    <a:masterClrMapping/>
  </p:clrMapOvr>
  <p:transition>
    <p:fade/>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69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B1EB2EF4-8BB3-4366-9AA5-C6B2C2115767}"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2A10F43E-845B-494A-A59C-0A137F453130}"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79152931"/>
      </p:ext>
    </p:extLst>
  </p:cSld>
  <p:clrMapOvr>
    <a:masterClrMapping/>
  </p:clrMapOvr>
  <p:transition>
    <p:fade/>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69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58BDB72D-4CF1-4BBF-9BD9-DF805DFB499B}"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C24CA89A-E986-4776-9B90-661F0AE7137C}" type="slidenum">
              <a:rPr lang="en-US" altLang="en-US"/>
              <a:pPr>
                <a:defRPr/>
              </a:pPr>
              <a:t>‹#›</a:t>
            </a:fld>
            <a:endParaRPr lang="en-US" altLang="en-US"/>
          </a:p>
        </p:txBody>
      </p:sp>
    </p:spTree>
    <p:extLst>
      <p:ext uri="{BB962C8B-B14F-4D97-AF65-F5344CB8AC3E}">
        <p14:creationId xmlns:p14="http://schemas.microsoft.com/office/powerpoint/2010/main" val="1789359751"/>
      </p:ext>
    </p:extLst>
  </p:cSld>
  <p:clrMapOvr>
    <a:masterClrMapping/>
  </p:clrMapOvr>
  <p:transition spd="slow"/>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70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70039EC-8BD6-47C9-ACEB-0B90D15B73B0}"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AAC1FE17-353F-49F1-9EC5-E9B3D43661AA}"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06833081"/>
      </p:ext>
    </p:extLst>
  </p:cSld>
  <p:clrMapOvr>
    <a:masterClrMapping/>
  </p:clrMapOvr>
  <p:transition>
    <p:fade/>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70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5572EA91-CE91-473A-A632-5BCCA392DC39}"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9A4C8472-1104-4A4F-A150-D196A0FFD775}"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030866"/>
      </p:ext>
    </p:extLst>
  </p:cSld>
  <p:clrMapOvr>
    <a:masterClrMapping/>
  </p:clrMapOvr>
  <p:transition>
    <p:fade/>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7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9A72A12A-DA42-46BF-9921-34E71A500F9A}"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81771C47-3439-489E-B5D1-889F323EB7B8}"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01288585"/>
      </p:ext>
    </p:extLst>
  </p:cSld>
  <p:clrMapOvr>
    <a:masterClrMapping/>
  </p:clrMapOvr>
  <p:transition>
    <p:fade/>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70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AB0607A-C886-4591-AAC4-DBB6CCD44BD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DF779483-35E9-42E5-8DF2-B214009385B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09993798"/>
      </p:ext>
    </p:extLst>
  </p:cSld>
  <p:clrMapOvr>
    <a:masterClrMapping/>
  </p:clrMapOvr>
  <p:transition>
    <p:fade/>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70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3A8456E9-6010-4139-A448-4457C483A77F}"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457E95EC-19B5-4593-976E-5768DEDA6B2F}"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6888349"/>
      </p:ext>
    </p:extLst>
  </p:cSld>
  <p:clrMapOvr>
    <a:masterClrMapping/>
  </p:clrMapOvr>
  <p:transition>
    <p:fade/>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70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1E5CC9B-7ED1-46C4-ACA0-928C0DEE184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9B61C00-51CE-4C03-98D5-3799690FB59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70668058"/>
      </p:ext>
    </p:extLst>
  </p:cSld>
  <p:clrMapOvr>
    <a:masterClrMapping/>
  </p:clrMapOvr>
  <p:transition>
    <p:fade/>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70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4689FA39-E163-48EE-9297-8489D6C2B5BC}"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DBD00878-0ACE-46EB-8C32-8C5E39D6B6D6}"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44429223"/>
      </p:ext>
    </p:extLst>
  </p:cSld>
  <p:clrMapOvr>
    <a:masterClrMapping/>
  </p:clrMapOvr>
  <p:transition>
    <p:fade/>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70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3651BA53-A36D-4A71-92B6-CD2852E043A9}"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6979E0FC-7915-4EFD-845C-F7753D02D1C2}"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5082536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A5A4C4D0-41E2-463F-8980-ED80DB738C55}"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9AAE4DE3-F344-45C0-BEFD-9294DE23226C}"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97462440"/>
      </p:ext>
    </p:extLst>
  </p:cSld>
  <p:clrMapOvr>
    <a:masterClrMapping/>
  </p:clrMapOvr>
  <p:transition>
    <p:fade/>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userDrawn="1">
  <p:cSld name="70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5B100835-9AFA-4299-9D76-5A4DACB7CBBD}"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1ADC8255-27ED-4DC5-907D-7BD8D69BFF81}"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58903250"/>
      </p:ext>
    </p:extLst>
  </p:cSld>
  <p:clrMapOvr>
    <a:masterClrMapping/>
  </p:clrMapOvr>
  <p:transition>
    <p:fade/>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70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AB9EAC9F-C57A-4E9A-B9BC-0834B4B84657}"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B56EE214-9BCB-49BD-B6EB-023B7112BAB6}"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851664314"/>
      </p:ext>
    </p:extLst>
  </p:cSld>
  <p:clrMapOvr>
    <a:masterClrMapping/>
  </p:clrMapOvr>
  <p:transition>
    <p:fade/>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userDrawn="1">
  <p:cSld name="70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89CF93A7-9234-4FE3-A2F2-A368DE4021DE}"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E4FED041-9C13-4CD5-9F04-DA22B4565889}" type="slidenum">
              <a:rPr lang="en-US" altLang="en-US"/>
              <a:pPr>
                <a:defRPr/>
              </a:pPr>
              <a:t>‹#›</a:t>
            </a:fld>
            <a:endParaRPr lang="en-US" altLang="en-US"/>
          </a:p>
        </p:txBody>
      </p:sp>
    </p:spTree>
    <p:extLst>
      <p:ext uri="{BB962C8B-B14F-4D97-AF65-F5344CB8AC3E}">
        <p14:creationId xmlns:p14="http://schemas.microsoft.com/office/powerpoint/2010/main" val="1610758701"/>
      </p:ext>
    </p:extLst>
  </p:cSld>
  <p:clrMapOvr>
    <a:masterClrMapping/>
  </p:clrMapOvr>
  <p:transition spd="slow"/>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userDrawn="1">
  <p:cSld name="7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2B444D2-4C41-4810-B0F0-1AB0D1943D6D}"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F83DA7C3-A807-4E20-9545-92FDCC392139}"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36425001"/>
      </p:ext>
    </p:extLst>
  </p:cSld>
  <p:clrMapOvr>
    <a:masterClrMapping/>
  </p:clrMapOvr>
  <p:transition>
    <p:fade/>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userDrawn="1">
  <p:cSld name="7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A43D07C5-D70C-449E-8CAF-719DFB725F3B}"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149D80ED-4E9E-4C65-A9E0-0469DC1FA30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739521773"/>
      </p:ext>
    </p:extLst>
  </p:cSld>
  <p:clrMapOvr>
    <a:masterClrMapping/>
  </p:clrMapOvr>
  <p:transition>
    <p:fade/>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7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7FAC919B-8EDC-4442-99A7-7810A4E6902C}"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71391067-3D73-4574-85D5-D1C0FAD12944}"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68092227"/>
      </p:ext>
    </p:extLst>
  </p:cSld>
  <p:clrMapOvr>
    <a:masterClrMapping/>
  </p:clrMapOvr>
  <p:transition>
    <p:fade/>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7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997EDC2-6373-4459-8742-302F9346428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23619D41-0894-42B7-BD16-4F55539CE27E}"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76481126"/>
      </p:ext>
    </p:extLst>
  </p:cSld>
  <p:clrMapOvr>
    <a:masterClrMapping/>
  </p:clrMapOvr>
  <p:transition>
    <p:fade/>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userDrawn="1">
  <p:cSld name="7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1FAC0567-72F1-4FE6-9717-4312BB6A3671}"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44ABA9B5-F79B-4CB3-96AC-E7415DD8D9C2}"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15240709"/>
      </p:ext>
    </p:extLst>
  </p:cSld>
  <p:clrMapOvr>
    <a:masterClrMapping/>
  </p:clrMapOvr>
  <p:transition>
    <p:fade/>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userDrawn="1">
  <p:cSld name="7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4C264B2E-1101-4F6A-ADD5-2361B25A2C6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27D41940-A7DD-45EF-BADC-8F2206CAC5A2}"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645475673"/>
      </p:ext>
    </p:extLst>
  </p:cSld>
  <p:clrMapOvr>
    <a:masterClrMapping/>
  </p:clrMapOvr>
  <p:transition>
    <p:fade/>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7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6806FB3-F488-4565-8D61-EB46B9A09795}"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CC6CB0ED-43E6-4718-9605-0D7CFB67F91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992654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C72E5401-5E5C-49E5-9401-48F2F1EE95D5}" type="datetime4">
              <a:rPr lang="en-US" altLang="en-US"/>
              <a:pPr>
                <a:defRPr/>
              </a:pPr>
              <a:t>July 12, 2017</a:t>
            </a:fld>
            <a:endParaRPr lang="en-US" altLang="en-US"/>
          </a:p>
        </p:txBody>
      </p:sp>
      <p:sp>
        <p:nvSpPr>
          <p:cNvPr id="6" name="Slide Number Placeholder 9"/>
          <p:cNvSpPr>
            <a:spLocks noGrp="1"/>
          </p:cNvSpPr>
          <p:nvPr>
            <p:ph type="sldNum" sz="quarter" idx="11"/>
          </p:nvPr>
        </p:nvSpPr>
        <p:spPr/>
        <p:txBody>
          <a:bodyPr/>
          <a:lstStyle>
            <a:lvl1pPr>
              <a:defRPr/>
            </a:lvl1pPr>
          </a:lstStyle>
          <a:p>
            <a:pPr>
              <a:defRPr/>
            </a:pPr>
            <a:fld id="{389E4380-C444-48BC-A35F-B4B063EC8A98}" type="slidenum">
              <a:rPr lang="en-US" altLang="en-US"/>
              <a:pPr>
                <a:defRPr/>
              </a:pPr>
              <a:t>‹#›</a:t>
            </a:fld>
            <a:endParaRPr lang="en-US" altLang="en-US"/>
          </a:p>
        </p:txBody>
      </p:sp>
      <p:sp>
        <p:nvSpPr>
          <p:cNvPr id="7" name="Footer Placeholder 1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9125832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586FB3DC-C377-44C7-8924-8DFF92554397}"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D5213A69-07B3-40CA-9299-2421451AD4F1}"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72384305"/>
      </p:ext>
    </p:extLst>
  </p:cSld>
  <p:clrMapOvr>
    <a:masterClrMapping/>
  </p:clrMapOvr>
  <p:transition>
    <p:fade/>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7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CB8EAE9F-0E65-48F2-ADF4-D1E67D63CDDB}"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FCCE6134-3AC6-4465-9A2A-983712F1765F}"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97045678"/>
      </p:ext>
    </p:extLst>
  </p:cSld>
  <p:clrMapOvr>
    <a:masterClrMapping/>
  </p:clrMapOvr>
  <p:transition>
    <p:fade/>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preserve="1" userDrawn="1">
  <p:cSld name="7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4185854A-BCBC-4471-9A32-C449B7AB856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70F5D9C2-907B-4F9D-B434-A38E5656CB20}"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46658274"/>
      </p:ext>
    </p:extLst>
  </p:cSld>
  <p:clrMapOvr>
    <a:masterClrMapping/>
  </p:clrMapOvr>
  <p:transition>
    <p:fade/>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userDrawn="1">
  <p:cSld name="7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6697E913-4518-4117-AE1C-D170FF263C49}"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31F2AA3E-A794-4307-8D13-2DFAC667DB29}"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22700042"/>
      </p:ext>
    </p:extLst>
  </p:cSld>
  <p:clrMapOvr>
    <a:masterClrMapping/>
  </p:clrMapOvr>
  <p:transition>
    <p:fade/>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userDrawn="1">
  <p:cSld name="71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CA09A927-A1DC-4549-808A-6375C91587BE}"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F0F3E7B5-9B22-4DF5-BB08-964E551F6A6A}" type="slidenum">
              <a:rPr lang="en-US" altLang="en-US"/>
              <a:pPr>
                <a:defRPr/>
              </a:pPr>
              <a:t>‹#›</a:t>
            </a:fld>
            <a:endParaRPr lang="en-US" altLang="en-US"/>
          </a:p>
        </p:txBody>
      </p:sp>
    </p:spTree>
    <p:extLst>
      <p:ext uri="{BB962C8B-B14F-4D97-AF65-F5344CB8AC3E}">
        <p14:creationId xmlns:p14="http://schemas.microsoft.com/office/powerpoint/2010/main" val="2715984758"/>
      </p:ext>
    </p:extLst>
  </p:cSld>
  <p:clrMapOvr>
    <a:masterClrMapping/>
  </p:clrMapOvr>
  <p:transition spd="slow"/>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72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E441F913-80DF-4EB2-9228-B01B71EB8E6D}"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8DC7F003-834F-46FC-A1E3-F57A10C85EAB}"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825743005"/>
      </p:ext>
    </p:extLst>
  </p:cSld>
  <p:clrMapOvr>
    <a:masterClrMapping/>
  </p:clrMapOvr>
  <p:transition>
    <p:fade/>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72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3CC1C6D8-0B8C-4876-A366-6395CC264A4F}"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EAC81508-7D85-4025-8824-B553B227210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69553477"/>
      </p:ext>
    </p:extLst>
  </p:cSld>
  <p:clrMapOvr>
    <a:masterClrMapping/>
  </p:clrMapOvr>
  <p:transition>
    <p:fade/>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7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082448B8-E7E0-42BB-9C70-FD60DCE7BCF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F2AB2B0F-0D95-40B4-83C1-860B5D56905B}"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561657606"/>
      </p:ext>
    </p:extLst>
  </p:cSld>
  <p:clrMapOvr>
    <a:masterClrMapping/>
  </p:clrMapOvr>
  <p:transition>
    <p:fade/>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userDrawn="1">
  <p:cSld name="72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8F15F92A-3AFF-4230-884E-8DEF91C2BC08}"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1DE90643-1017-44A9-A8DB-893B074DC0F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394260089"/>
      </p:ext>
    </p:extLst>
  </p:cSld>
  <p:clrMapOvr>
    <a:masterClrMapping/>
  </p:clrMapOvr>
  <p:transition>
    <p:fade/>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72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3A7BB23A-A7CF-4E5F-946E-5E4EFE7A183B}"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AF2DFC4A-DC06-4FC0-93EE-19CE036B9247}"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62106972"/>
      </p:ext>
    </p:extLst>
  </p:cSld>
  <p:clrMapOvr>
    <a:masterClrMapping/>
  </p:clrMapOvr>
  <p:transition>
    <p:fade/>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72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BEB11DC7-EB71-41DD-A6B9-9F43510F00D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EACD4048-7A71-4CD5-99CA-2E376F3D601A}"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5969857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36145E61-4BE8-41E4-8621-31A7F035365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F25FA834-598A-4C5A-928A-775E8036EE56}"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78391734"/>
      </p:ext>
    </p:extLst>
  </p:cSld>
  <p:clrMapOvr>
    <a:masterClrMapping/>
  </p:clrMapOvr>
  <p:transition>
    <p:fade/>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72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B7CA88F-15EF-4D24-9C9E-D7160795007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B3EC062B-8F83-4045-9DED-EBA15587ED9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80306985"/>
      </p:ext>
    </p:extLst>
  </p:cSld>
  <p:clrMapOvr>
    <a:masterClrMapping/>
  </p:clrMapOvr>
  <p:transition>
    <p:fade/>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72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06270B1-4C2A-45BF-BD85-3EEE1BBB987E}"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18A31F47-18D6-4AB2-8818-F1D246A8A81A}"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1449104"/>
      </p:ext>
    </p:extLst>
  </p:cSld>
  <p:clrMapOvr>
    <a:masterClrMapping/>
  </p:clrMapOvr>
  <p:transition>
    <p:fade/>
  </p:transition>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72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A6683FF-E791-40F8-8BB2-F12FACEECDBC}"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D70AB194-2C39-4B24-B08D-08AEA85FE45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342085438"/>
      </p:ext>
    </p:extLst>
  </p:cSld>
  <p:clrMapOvr>
    <a:masterClrMapping/>
  </p:clrMapOvr>
  <p:transition>
    <p:fade/>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72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0F4B4A08-CCC6-4EF2-B767-4537B17FF703}"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623C317B-E254-4515-BC56-BC4918473A70}"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33709146"/>
      </p:ext>
    </p:extLst>
  </p:cSld>
  <p:clrMapOvr>
    <a:masterClrMapping/>
  </p:clrMapOvr>
  <p:transition>
    <p:fade/>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72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20411B0C-6DBF-4B80-8794-D5FBFE954586}"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C838724F-BCF4-455E-AD98-81866A823179}" type="slidenum">
              <a:rPr lang="en-US" altLang="en-US"/>
              <a:pPr>
                <a:defRPr/>
              </a:pPr>
              <a:t>‹#›</a:t>
            </a:fld>
            <a:endParaRPr lang="en-US" altLang="en-US"/>
          </a:p>
        </p:txBody>
      </p:sp>
    </p:spTree>
    <p:extLst>
      <p:ext uri="{BB962C8B-B14F-4D97-AF65-F5344CB8AC3E}">
        <p14:creationId xmlns:p14="http://schemas.microsoft.com/office/powerpoint/2010/main" val="250792566"/>
      </p:ext>
    </p:extLst>
  </p:cSld>
  <p:clrMapOvr>
    <a:masterClrMapping/>
  </p:clrMapOvr>
  <p:transition spd="slow"/>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73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29530E51-9CCF-4D52-A19B-BAC2F08A4464}"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9AB8DD18-74AF-4519-A54A-5B45B098C6E7}"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85999021"/>
      </p:ext>
    </p:extLst>
  </p:cSld>
  <p:clrMapOvr>
    <a:masterClrMapping/>
  </p:clrMapOvr>
  <p:transition>
    <p:fade/>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73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607352DC-DEC3-4A06-ADFA-84418EBDA177}"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F2FA66FD-0CE0-4F35-82C9-50127C847066}"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560541231"/>
      </p:ext>
    </p:extLst>
  </p:cSld>
  <p:clrMapOvr>
    <a:masterClrMapping/>
  </p:clrMapOvr>
  <p:transition>
    <p:fade/>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7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820B693D-5B96-4671-8983-E50D1B250DC3}"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74135842-971C-4E15-A253-B37044F1D4CF}"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59874392"/>
      </p:ext>
    </p:extLst>
  </p:cSld>
  <p:clrMapOvr>
    <a:masterClrMapping/>
  </p:clrMapOvr>
  <p:transition>
    <p:fade/>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73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B042B32-3658-4E86-8261-D5F752F82C00}"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02964EE7-4962-4E07-A8D5-644614A3FDFF}"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53064234"/>
      </p:ext>
    </p:extLst>
  </p:cSld>
  <p:clrMapOvr>
    <a:masterClrMapping/>
  </p:clrMapOvr>
  <p:transition>
    <p:fade/>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73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AE636ECB-DB0C-48C8-A03D-B6C8E706FC0F}"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67177D95-1C35-403A-947F-EE24A5C0D204}"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9223120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3FD74133-01A2-47DB-8D17-B4237134CB2F}"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69023D44-BA92-4DC3-841B-5901160210DB}"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3575506"/>
      </p:ext>
    </p:extLst>
  </p:cSld>
  <p:clrMapOvr>
    <a:masterClrMapping/>
  </p:clrMapOvr>
  <p:transition>
    <p:fade/>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73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27CD5501-BD7D-4FF0-9C0C-682F35052D88}"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138554FF-ACAF-4DED-B34E-C05A0EE93D1B}"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2911100"/>
      </p:ext>
    </p:extLst>
  </p:cSld>
  <p:clrMapOvr>
    <a:masterClrMapping/>
  </p:clrMapOvr>
  <p:transition>
    <p:fade/>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73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DABFA924-C8E5-42E1-A65F-B8F2E49DFFA0}"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0E63D9E0-D425-4A59-8DEE-4085DF0FC9B7}"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99111185"/>
      </p:ext>
    </p:extLst>
  </p:cSld>
  <p:clrMapOvr>
    <a:masterClrMapping/>
  </p:clrMapOvr>
  <p:transition>
    <p:fade/>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userDrawn="1">
  <p:cSld name="73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8F2F0A7E-CAFC-415F-B3A0-00DB71794147}"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8C7894F9-2BE1-4FC6-92D6-01629F819A9E}"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32992607"/>
      </p:ext>
    </p:extLst>
  </p:cSld>
  <p:clrMapOvr>
    <a:masterClrMapping/>
  </p:clrMapOvr>
  <p:transition>
    <p:fade/>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73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6D016DD-2114-4D3A-88E2-235F83970A1B}"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88240D4B-7944-419C-8912-48D6EDB8A76C}"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604289974"/>
      </p:ext>
    </p:extLst>
  </p:cSld>
  <p:clrMapOvr>
    <a:masterClrMapping/>
  </p:clrMapOvr>
  <p:transition>
    <p:fade/>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73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7AE67702-6A25-41B6-89E6-8AB67C5CB839}"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4DB3F7A1-4D3D-4DFF-9CB9-182E41C3FD99}"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70583527"/>
      </p:ext>
    </p:extLst>
  </p:cSld>
  <p:clrMapOvr>
    <a:masterClrMapping/>
  </p:clrMapOvr>
  <p:transition>
    <p:fade/>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73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12081A3F-3F10-47D4-83E3-E7D215CD491F}"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D0113544-22FE-428F-A156-8242450D326A}" type="slidenum">
              <a:rPr lang="en-US" altLang="en-US"/>
              <a:pPr>
                <a:defRPr/>
              </a:pPr>
              <a:t>‹#›</a:t>
            </a:fld>
            <a:endParaRPr lang="en-US" altLang="en-US"/>
          </a:p>
        </p:txBody>
      </p:sp>
    </p:spTree>
    <p:extLst>
      <p:ext uri="{BB962C8B-B14F-4D97-AF65-F5344CB8AC3E}">
        <p14:creationId xmlns:p14="http://schemas.microsoft.com/office/powerpoint/2010/main" val="296539310"/>
      </p:ext>
    </p:extLst>
  </p:cSld>
  <p:clrMapOvr>
    <a:masterClrMapping/>
  </p:clrMapOvr>
  <p:transition spd="slow"/>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74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83ED269E-99A3-4EB4-ABDE-DCAA0F3ED7C2}"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20A28789-4DD4-428B-B4BE-871B2B4581F1}"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830171369"/>
      </p:ext>
    </p:extLst>
  </p:cSld>
  <p:clrMapOvr>
    <a:masterClrMapping/>
  </p:clrMapOvr>
  <p:transition>
    <p:fade/>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74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EF1E4455-E554-46E6-BF70-6CF0C6C428C2}"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0540AE1F-0CD3-4EC7-83C9-9A31670009EA}"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268415357"/>
      </p:ext>
    </p:extLst>
  </p:cSld>
  <p:clrMapOvr>
    <a:masterClrMapping/>
  </p:clrMapOvr>
  <p:transition>
    <p:fade/>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7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658ECCB2-FD11-4A0F-8950-967A2BEF6668}"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EE41DCD0-478F-420F-8EEB-F036512E722C}"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108678303"/>
      </p:ext>
    </p:extLst>
  </p:cSld>
  <p:clrMapOvr>
    <a:masterClrMapping/>
  </p:clrMapOvr>
  <p:transition>
    <p:fade/>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74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8D873500-C4A1-4912-916B-CE19C41F8213}"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7316B9CB-36FB-4423-82D7-48E4FCC7318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78276585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536ABC52-FCB1-4DA7-B556-8A970607F52A}"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5AEB8202-0947-4944-A0C3-B67E996F19B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96070680"/>
      </p:ext>
    </p:extLst>
  </p:cSld>
  <p:clrMapOvr>
    <a:masterClrMapping/>
  </p:clrMapOvr>
  <p:transition>
    <p:fade/>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74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5887DD48-6345-47D5-B2C3-2B72B5763373}"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6D27BA30-41E9-4BD7-86FF-A54B84A124D2}"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418763100"/>
      </p:ext>
    </p:extLst>
  </p:cSld>
  <p:clrMapOvr>
    <a:masterClrMapping/>
  </p:clrMapOvr>
  <p:transition>
    <p:fade/>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74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C615E058-65A4-450E-A0B5-FA29CCAA0ABD}"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B56537BE-DC5B-4668-B499-04C24484BE2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84569572"/>
      </p:ext>
    </p:extLst>
  </p:cSld>
  <p:clrMapOvr>
    <a:masterClrMapping/>
  </p:clrMapOvr>
  <p:transition>
    <p:fade/>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74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16F30B09-569A-4B49-AD0C-95ECFB369127}"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1C403C71-359D-4723-9539-3A103BDA72E4}"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73770892"/>
      </p:ext>
    </p:extLst>
  </p:cSld>
  <p:clrMapOvr>
    <a:masterClrMapping/>
  </p:clrMapOvr>
  <p:transition>
    <p:fade/>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preserve="1" userDrawn="1">
  <p:cSld name="74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34D80668-6040-4F9A-9569-8D1C27856887}"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CB10A2A1-BB6E-4E17-8680-35C9ABCD947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20765304"/>
      </p:ext>
    </p:extLst>
  </p:cSld>
  <p:clrMapOvr>
    <a:masterClrMapping/>
  </p:clrMapOvr>
  <p:transition>
    <p:fade/>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74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9B7597E5-FC33-480A-B15A-47CCB26E6891}"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74B2B0D3-D567-47BE-852C-408B932F288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42356865"/>
      </p:ext>
    </p:extLst>
  </p:cSld>
  <p:clrMapOvr>
    <a:masterClrMapping/>
  </p:clrMapOvr>
  <p:transition>
    <p:fade/>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74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AC866845-76DC-490F-B0FF-1C7655E06FA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2495F444-D23B-435C-AFAF-C358C9051ACA}"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5068861"/>
      </p:ext>
    </p:extLst>
  </p:cSld>
  <p:clrMapOvr>
    <a:masterClrMapping/>
  </p:clrMapOvr>
  <p:transition>
    <p:fade/>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74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2954DE2F-22F6-4E59-AD78-E047FDAC29F7}"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A5A88AF0-76D2-4F6F-AF3E-5FF9B529F9B7}" type="slidenum">
              <a:rPr lang="en-US" altLang="en-US"/>
              <a:pPr>
                <a:defRPr/>
              </a:pPr>
              <a:t>‹#›</a:t>
            </a:fld>
            <a:endParaRPr lang="en-US" altLang="en-US"/>
          </a:p>
        </p:txBody>
      </p:sp>
    </p:spTree>
    <p:extLst>
      <p:ext uri="{BB962C8B-B14F-4D97-AF65-F5344CB8AC3E}">
        <p14:creationId xmlns:p14="http://schemas.microsoft.com/office/powerpoint/2010/main" val="273229799"/>
      </p:ext>
    </p:extLst>
  </p:cSld>
  <p:clrMapOvr>
    <a:masterClrMapping/>
  </p:clrMapOvr>
  <p:transition spd="slow"/>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75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7C1844FF-6C39-44A1-B40F-0295971C6F7D}"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smtClean="0">
                <a:solidFill>
                  <a:srgbClr val="FFFFE9"/>
                </a:solidFill>
              </a:defRPr>
            </a:lvl1pPr>
          </a:lstStyle>
          <a:p>
            <a:pPr>
              <a:defRPr/>
            </a:pPr>
            <a:fld id="{74D550E1-10CB-479E-BFC3-E2CE6922911B}"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024899634"/>
      </p:ext>
    </p:extLst>
  </p:cSld>
  <p:clrMapOvr>
    <a:masterClrMapping/>
  </p:clrMapOvr>
  <p:transition>
    <p:fade/>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75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D618BF23-9150-458A-A009-705A87801E10}"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smtClean="0">
                <a:solidFill>
                  <a:srgbClr val="FFFFE9"/>
                </a:solidFill>
              </a:defRPr>
            </a:lvl1pPr>
          </a:lstStyle>
          <a:p>
            <a:pPr>
              <a:defRPr/>
            </a:pPr>
            <a:fld id="{EB4531B6-839E-4B85-86E6-84477ACF5FEE}"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15771726"/>
      </p:ext>
    </p:extLst>
  </p:cSld>
  <p:clrMapOvr>
    <a:masterClrMapping/>
  </p:clrMapOvr>
  <p:transition>
    <p:fade/>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7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D3FEFE36-4353-4BCA-834E-DE738D5A15E4}"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smtClean="0">
                <a:solidFill>
                  <a:srgbClr val="FFFFE9"/>
                </a:solidFill>
              </a:defRPr>
            </a:lvl1pPr>
          </a:lstStyle>
          <a:p>
            <a:pPr>
              <a:defRPr/>
            </a:pPr>
            <a:fld id="{13544820-E660-4D5B-B3ED-B9DD1F07C659}"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05713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D76BC958-49C8-4097-9DC4-B155C29E8AA6}"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74E37B38-E170-49FB-857E-BF7F11D8C7F0}"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134126091"/>
      </p:ext>
    </p:extLst>
  </p:cSld>
  <p:clrMapOvr>
    <a:masterClrMapping/>
  </p:clrMapOvr>
  <p:transition>
    <p:fade/>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userDrawn="1">
  <p:cSld name="75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D63990D9-84F5-4EF8-8482-42CC06B3EAD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43EA2870-B9E2-458C-85A6-2D4E7A71F8E1}"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5985444"/>
      </p:ext>
    </p:extLst>
  </p:cSld>
  <p:clrMapOvr>
    <a:masterClrMapping/>
  </p:clrMapOvr>
  <p:transition>
    <p:fade/>
  </p:transition>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userDrawn="1">
  <p:cSld name="75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D88AEACE-9CF2-4BBA-930D-553C20666ECF}"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smtClean="0">
                <a:solidFill>
                  <a:srgbClr val="FFFFE9"/>
                </a:solidFill>
              </a:defRPr>
            </a:lvl1pPr>
          </a:lstStyle>
          <a:p>
            <a:pPr>
              <a:defRPr/>
            </a:pPr>
            <a:fld id="{2AAF1FB6-43EC-4202-AE1E-189A7FF7733F}"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0821970"/>
      </p:ext>
    </p:extLst>
  </p:cSld>
  <p:clrMapOvr>
    <a:masterClrMapping/>
  </p:clrMapOvr>
  <p:transition>
    <p:fade/>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75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819CF357-B550-4C4E-AA13-DC78A1DBE11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6CD32051-951B-46D8-B21B-334589C8514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96315761"/>
      </p:ext>
    </p:extLst>
  </p:cSld>
  <p:clrMapOvr>
    <a:masterClrMapping/>
  </p:clrMapOvr>
  <p:transition>
    <p:fade/>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preserve="1" userDrawn="1">
  <p:cSld name="75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0145935D-EEBA-4C26-9E70-C271F04A87A9}"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smtClean="0">
                <a:solidFill>
                  <a:srgbClr val="FFFFE9"/>
                </a:solidFill>
              </a:defRPr>
            </a:lvl1pPr>
          </a:lstStyle>
          <a:p>
            <a:pPr>
              <a:defRPr/>
            </a:pPr>
            <a:fld id="{B7FF4B73-7507-419A-B892-B602611F1541}"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99511542"/>
      </p:ext>
    </p:extLst>
  </p:cSld>
  <p:clrMapOvr>
    <a:masterClrMapping/>
  </p:clrMapOvr>
  <p:transition>
    <p:fade/>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75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92C41C2D-3B4A-4D49-8059-61E9F97C3E41}"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smtClean="0">
                <a:solidFill>
                  <a:srgbClr val="FFFFE9"/>
                </a:solidFill>
              </a:defRPr>
            </a:lvl1pPr>
          </a:lstStyle>
          <a:p>
            <a:pPr>
              <a:defRPr/>
            </a:pPr>
            <a:fld id="{E5C5B99F-6B29-4997-9429-788A8A94E571}"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004624711"/>
      </p:ext>
    </p:extLst>
  </p:cSld>
  <p:clrMapOvr>
    <a:masterClrMapping/>
  </p:clrMapOvr>
  <p:transition>
    <p:fade/>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75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B3A823CD-4FE1-4950-838A-DF77E50E553E}"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smtClean="0">
                <a:solidFill>
                  <a:srgbClr val="FFFFE9"/>
                </a:solidFill>
              </a:defRPr>
            </a:lvl1pPr>
          </a:lstStyle>
          <a:p>
            <a:pPr>
              <a:defRPr/>
            </a:pPr>
            <a:fld id="{A0E10CDA-90C7-4979-9AD4-689E32FC7067}"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93835759"/>
      </p:ext>
    </p:extLst>
  </p:cSld>
  <p:clrMapOvr>
    <a:masterClrMapping/>
  </p:clrMapOvr>
  <p:transition>
    <p:fade/>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75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8588CF27-4832-45F5-BC7E-FEE52C3B0E78}"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smtClean="0">
                <a:solidFill>
                  <a:srgbClr val="FFFFE9"/>
                </a:solidFill>
              </a:defRPr>
            </a:lvl1pPr>
          </a:lstStyle>
          <a:p>
            <a:pPr>
              <a:defRPr/>
            </a:pPr>
            <a:fld id="{9ADCFFFD-0BAF-491B-9729-DD83CEF47DC4}"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709005171"/>
      </p:ext>
    </p:extLst>
  </p:cSld>
  <p:clrMapOvr>
    <a:masterClrMapping/>
  </p:clrMapOvr>
  <p:transition>
    <p:fade/>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75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3FAF05EB-7DEE-4B8C-B81E-F8128BE594EE}"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smtClean="0">
                <a:solidFill>
                  <a:srgbClr val="FFFFE9"/>
                </a:solidFill>
              </a:defRPr>
            </a:lvl1pPr>
          </a:lstStyle>
          <a:p>
            <a:pPr>
              <a:defRPr/>
            </a:pPr>
            <a:fld id="{8761FCD7-069E-46C4-AF5C-FF87505474C5}" type="slidenum">
              <a:rPr lang="en-US" altLang="en-US"/>
              <a:pPr>
                <a:defRPr/>
              </a:pPr>
              <a:t>‹#›</a:t>
            </a:fld>
            <a:endParaRPr lang="en-US" altLang="en-US"/>
          </a:p>
        </p:txBody>
      </p:sp>
    </p:spTree>
    <p:extLst>
      <p:ext uri="{BB962C8B-B14F-4D97-AF65-F5344CB8AC3E}">
        <p14:creationId xmlns:p14="http://schemas.microsoft.com/office/powerpoint/2010/main" val="1787144958"/>
      </p:ext>
    </p:extLst>
  </p:cSld>
  <p:clrMapOvr>
    <a:masterClrMapping/>
  </p:clrMapOvr>
  <p:transition spd="slow"/>
</p:sldLayout>
</file>

<file path=ppt/slideLayouts/slideLayout848.xml><?xml version="1.0" encoding="utf-8"?>
<p:sldLayout xmlns:a="http://schemas.openxmlformats.org/drawingml/2006/main" xmlns:r="http://schemas.openxmlformats.org/officeDocument/2006/relationships" xmlns:p="http://schemas.openxmlformats.org/presentationml/2006/main" userDrawn="1">
  <p:cSld name="1_Title Slide Option 3">
    <p:spTree>
      <p:nvGrpSpPr>
        <p:cNvPr id="1" name=""/>
        <p:cNvGrpSpPr/>
        <p:nvPr/>
      </p:nvGrpSpPr>
      <p:grpSpPr>
        <a:xfrm>
          <a:off x="0" y="0"/>
          <a:ext cx="0" cy="0"/>
          <a:chOff x="0" y="0"/>
          <a:chExt cx="0" cy="0"/>
        </a:xfrm>
      </p:grpSpPr>
      <p:sp>
        <p:nvSpPr>
          <p:cNvPr id="10" name="Rectangle 9"/>
          <p:cNvSpPr>
            <a:spLocks noChangeArrowheads="1"/>
          </p:cNvSpPr>
          <p:nvPr/>
        </p:nvSpPr>
        <p:spPr bwMode="auto">
          <a:xfrm>
            <a:off x="1" y="0"/>
            <a:ext cx="9242425" cy="6958013"/>
          </a:xfrm>
          <a:prstGeom prst="rect">
            <a:avLst/>
          </a:prstGeom>
          <a:solidFill>
            <a:srgbClr val="FDFFFB"/>
          </a:solidFill>
          <a:ln w="9525">
            <a:solidFill>
              <a:schemeClr val="tx1"/>
            </a:solidFill>
            <a:round/>
            <a:headEnd/>
            <a:tailEnd/>
          </a:ln>
        </p:spPr>
        <p:txBody>
          <a:bodyPr/>
          <a:lstStyle>
            <a:lvl1pPr>
              <a:defRPr>
                <a:solidFill>
                  <a:schemeClr val="tx1"/>
                </a:solidFill>
                <a:latin typeface="Palatino" charset="0"/>
                <a:ea typeface="MS PGothic" panose="020B0600070205080204" pitchFamily="34" charset="-128"/>
              </a:defRPr>
            </a:lvl1pPr>
            <a:lvl2pPr marL="742950" indent="-285750">
              <a:defRPr>
                <a:solidFill>
                  <a:schemeClr val="tx1"/>
                </a:solidFill>
                <a:latin typeface="Palatino" charset="0"/>
                <a:ea typeface="MS PGothic" panose="020B0600070205080204" pitchFamily="34" charset="-128"/>
              </a:defRPr>
            </a:lvl2pPr>
            <a:lvl3pPr marL="1143000" indent="-228600">
              <a:defRPr>
                <a:solidFill>
                  <a:schemeClr val="tx1"/>
                </a:solidFill>
                <a:latin typeface="Palatino" charset="0"/>
                <a:ea typeface="MS PGothic" panose="020B0600070205080204" pitchFamily="34" charset="-128"/>
              </a:defRPr>
            </a:lvl3pPr>
            <a:lvl4pPr marL="1600200" indent="-228600">
              <a:defRPr>
                <a:solidFill>
                  <a:schemeClr val="tx1"/>
                </a:solidFill>
                <a:latin typeface="Palatino" charset="0"/>
                <a:ea typeface="MS PGothic" panose="020B0600070205080204" pitchFamily="34" charset="-128"/>
              </a:defRPr>
            </a:lvl4pPr>
            <a:lvl5pPr marL="2057400" indent="-228600">
              <a:defRPr>
                <a:solidFill>
                  <a:schemeClr val="tx1"/>
                </a:solidFill>
                <a:latin typeface="Palatino" charset="0"/>
                <a:ea typeface="MS PGothic" panose="020B0600070205080204" pitchFamily="34" charset="-128"/>
              </a:defRPr>
            </a:lvl5pPr>
            <a:lvl6pPr marL="2514600" indent="-228600" fontAlgn="base">
              <a:spcBef>
                <a:spcPct val="0"/>
              </a:spcBef>
              <a:spcAft>
                <a:spcPct val="0"/>
              </a:spcAft>
              <a:defRPr>
                <a:solidFill>
                  <a:schemeClr val="tx1"/>
                </a:solidFill>
                <a:latin typeface="Palatino" charset="0"/>
                <a:ea typeface="MS PGothic" panose="020B0600070205080204" pitchFamily="34" charset="-128"/>
              </a:defRPr>
            </a:lvl6pPr>
            <a:lvl7pPr marL="2971800" indent="-228600" fontAlgn="base">
              <a:spcBef>
                <a:spcPct val="0"/>
              </a:spcBef>
              <a:spcAft>
                <a:spcPct val="0"/>
              </a:spcAft>
              <a:defRPr>
                <a:solidFill>
                  <a:schemeClr val="tx1"/>
                </a:solidFill>
                <a:latin typeface="Palatino" charset="0"/>
                <a:ea typeface="MS PGothic" panose="020B0600070205080204" pitchFamily="34" charset="-128"/>
              </a:defRPr>
            </a:lvl7pPr>
            <a:lvl8pPr marL="3429000" indent="-228600" fontAlgn="base">
              <a:spcBef>
                <a:spcPct val="0"/>
              </a:spcBef>
              <a:spcAft>
                <a:spcPct val="0"/>
              </a:spcAft>
              <a:defRPr>
                <a:solidFill>
                  <a:schemeClr val="tx1"/>
                </a:solidFill>
                <a:latin typeface="Palatino" charset="0"/>
                <a:ea typeface="MS PGothic" panose="020B0600070205080204" pitchFamily="34" charset="-128"/>
              </a:defRPr>
            </a:lvl8pPr>
            <a:lvl9pPr marL="3886200" indent="-228600" fontAlgn="base">
              <a:spcBef>
                <a:spcPct val="0"/>
              </a:spcBef>
              <a:spcAft>
                <a:spcPct val="0"/>
              </a:spcAft>
              <a:defRPr>
                <a:solidFill>
                  <a:schemeClr val="tx1"/>
                </a:solidFill>
                <a:latin typeface="Palatino" charset="0"/>
                <a:ea typeface="MS PGothic" panose="020B0600070205080204" pitchFamily="34" charset="-128"/>
              </a:defRPr>
            </a:lvl9pPr>
          </a:lstStyle>
          <a:p>
            <a:pPr eaLnBrk="0" fontAlgn="base" hangingPunct="0">
              <a:spcBef>
                <a:spcPct val="0"/>
              </a:spcBef>
              <a:spcAft>
                <a:spcPct val="0"/>
              </a:spcAft>
              <a:defRPr/>
            </a:pPr>
            <a:endParaRPr lang="en-US" altLang="en-US" sz="1800">
              <a:solidFill>
                <a:srgbClr val="999999"/>
              </a:solidFill>
              <a:latin typeface="Arial" panose="020B0604020202020204" pitchFamily="34" charset="0"/>
              <a:cs typeface="Arial" panose="020B0604020202020204" pitchFamily="34" charset="0"/>
            </a:endParaRPr>
          </a:p>
        </p:txBody>
      </p:sp>
      <p:sp>
        <p:nvSpPr>
          <p:cNvPr id="3074" name="Rectangle 2"/>
          <p:cNvSpPr>
            <a:spLocks noGrp="1" noChangeArrowheads="1"/>
          </p:cNvSpPr>
          <p:nvPr>
            <p:ph type="ctrTitle"/>
          </p:nvPr>
        </p:nvSpPr>
        <p:spPr>
          <a:xfrm>
            <a:off x="2130552" y="301752"/>
            <a:ext cx="6400800" cy="1371600"/>
          </a:xfrm>
          <a:solidFill>
            <a:schemeClr val="accent1"/>
          </a:solidFill>
        </p:spPr>
        <p:txBody>
          <a:bodyPr/>
          <a:lstStyle>
            <a:lvl1pPr algn="l">
              <a:defRPr sz="2700">
                <a:solidFill>
                  <a:schemeClr val="tx1"/>
                </a:solidFill>
                <a:effectLs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130552" y="1828800"/>
            <a:ext cx="6400800" cy="457200"/>
          </a:xfrm>
        </p:spPr>
        <p:txBody>
          <a:bodyPr/>
          <a:lstStyle>
            <a:lvl1pPr marL="0" indent="0" algn="l">
              <a:buFont typeface="Times" pitchFamily="-96" charset="0"/>
              <a:buNone/>
              <a:defRPr kumimoji="0" lang="en-US" sz="135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smtClean="0"/>
              <a:t>Click to edit Master subtitle style</a:t>
            </a:r>
            <a:endParaRPr lang="en-US" dirty="0"/>
          </a:p>
        </p:txBody>
      </p:sp>
      <p:sp>
        <p:nvSpPr>
          <p:cNvPr id="25" name="Picture Placeholder 2"/>
          <p:cNvSpPr>
            <a:spLocks noGrp="1"/>
          </p:cNvSpPr>
          <p:nvPr>
            <p:ph type="pic" sz="quarter" idx="10"/>
          </p:nvPr>
        </p:nvSpPr>
        <p:spPr>
          <a:xfrm>
            <a:off x="284164" y="2369375"/>
            <a:ext cx="3111500" cy="2068513"/>
          </a:xfrm>
        </p:spPr>
        <p:txBody>
          <a:bodyPr>
            <a:normAutofit/>
          </a:bodyPr>
          <a:lstStyle/>
          <a:p>
            <a:pPr lvl="0"/>
            <a:r>
              <a:rPr lang="en-US" noProof="0" smtClean="0"/>
              <a:t>Click icon to add picture</a:t>
            </a:r>
            <a:endParaRPr lang="en-US" noProof="0" dirty="0" smtClean="0"/>
          </a:p>
        </p:txBody>
      </p:sp>
      <p:sp>
        <p:nvSpPr>
          <p:cNvPr id="26" name="Picture Placeholder 4"/>
          <p:cNvSpPr>
            <a:spLocks noGrp="1"/>
          </p:cNvSpPr>
          <p:nvPr>
            <p:ph type="pic" sz="quarter" idx="11"/>
          </p:nvPr>
        </p:nvSpPr>
        <p:spPr>
          <a:xfrm>
            <a:off x="3463926" y="2369375"/>
            <a:ext cx="2711450" cy="2068513"/>
          </a:xfrm>
        </p:spPr>
        <p:txBody>
          <a:bodyPr>
            <a:normAutofit/>
          </a:bodyPr>
          <a:lstStyle/>
          <a:p>
            <a:pPr lvl="0"/>
            <a:r>
              <a:rPr lang="en-US" noProof="0" smtClean="0"/>
              <a:t>Click icon to add picture</a:t>
            </a:r>
            <a:endParaRPr lang="en-US" noProof="0" dirty="0" smtClean="0"/>
          </a:p>
        </p:txBody>
      </p:sp>
      <p:sp>
        <p:nvSpPr>
          <p:cNvPr id="27" name="Picture Placeholder 6"/>
          <p:cNvSpPr>
            <a:spLocks noGrp="1"/>
          </p:cNvSpPr>
          <p:nvPr>
            <p:ph type="pic" sz="quarter" idx="12"/>
          </p:nvPr>
        </p:nvSpPr>
        <p:spPr>
          <a:xfrm>
            <a:off x="6251576" y="2369373"/>
            <a:ext cx="2625725" cy="4197350"/>
          </a:xfrm>
        </p:spPr>
        <p:txBody>
          <a:bodyPr>
            <a:normAutofit/>
          </a:bodyPr>
          <a:lstStyle/>
          <a:p>
            <a:pPr lvl="0"/>
            <a:r>
              <a:rPr lang="en-US" noProof="0" smtClean="0"/>
              <a:t>Click icon to add picture</a:t>
            </a:r>
            <a:endParaRPr lang="en-US" noProof="0" dirty="0" smtClean="0"/>
          </a:p>
        </p:txBody>
      </p:sp>
      <p:sp>
        <p:nvSpPr>
          <p:cNvPr id="28" name="Picture Placeholder 8"/>
          <p:cNvSpPr>
            <a:spLocks noGrp="1"/>
          </p:cNvSpPr>
          <p:nvPr>
            <p:ph type="pic" sz="quarter" idx="13"/>
          </p:nvPr>
        </p:nvSpPr>
        <p:spPr>
          <a:xfrm>
            <a:off x="4922939" y="4495038"/>
            <a:ext cx="1252437" cy="2071687"/>
          </a:xfrm>
        </p:spPr>
        <p:txBody>
          <a:bodyPr>
            <a:normAutofit/>
          </a:bodyPr>
          <a:lstStyle/>
          <a:p>
            <a:pPr lvl="0"/>
            <a:r>
              <a:rPr lang="en-US" noProof="0" smtClean="0"/>
              <a:t>Click icon to add picture</a:t>
            </a:r>
            <a:endParaRPr lang="en-US" noProof="0" dirty="0" smtClean="0"/>
          </a:p>
        </p:txBody>
      </p:sp>
      <p:sp>
        <p:nvSpPr>
          <p:cNvPr id="29" name="Picture Placeholder 10"/>
          <p:cNvSpPr>
            <a:spLocks noGrp="1"/>
          </p:cNvSpPr>
          <p:nvPr>
            <p:ph type="pic" sz="quarter" idx="14"/>
          </p:nvPr>
        </p:nvSpPr>
        <p:spPr>
          <a:xfrm>
            <a:off x="3463926" y="4495038"/>
            <a:ext cx="1385888" cy="2071687"/>
          </a:xfrm>
        </p:spPr>
        <p:txBody>
          <a:bodyPr>
            <a:normAutofit/>
          </a:bodyPr>
          <a:lstStyle/>
          <a:p>
            <a:pPr lvl="0"/>
            <a:r>
              <a:rPr lang="en-US" noProof="0" smtClean="0"/>
              <a:t>Click icon to add picture</a:t>
            </a:r>
            <a:endParaRPr lang="en-US" noProof="0" dirty="0" smtClean="0"/>
          </a:p>
        </p:txBody>
      </p:sp>
      <p:sp>
        <p:nvSpPr>
          <p:cNvPr id="30" name="Picture Placeholder 12"/>
          <p:cNvSpPr>
            <a:spLocks noGrp="1"/>
          </p:cNvSpPr>
          <p:nvPr>
            <p:ph type="pic" sz="quarter" idx="15"/>
          </p:nvPr>
        </p:nvSpPr>
        <p:spPr>
          <a:xfrm>
            <a:off x="284164" y="4495038"/>
            <a:ext cx="3111500" cy="2071687"/>
          </a:xfrm>
        </p:spPr>
        <p:txBody>
          <a:bodyPr>
            <a:normAutofit/>
          </a:body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139234615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207425A7-F567-4F9F-A194-3CF3448DFE0C}"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3CDBA64A-5C01-459F-BED6-983F25F0D16A}"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2913618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01132509-AD16-4509-8529-E2A18A8A2485}"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730729FC-0F94-4E93-91DA-389786C47F5B}"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78946073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F45F734F-0BF0-4627-AABE-F80CC435FCEA}"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B1F39B18-06A2-48E7-B252-65B5FDD92DE9}"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63154066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E4A117AA-B47D-4A1A-BB6F-C10E69DB8359}"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C2877880-E9A8-4DE1-ADA2-CFB6115C0D05}" type="slidenum">
              <a:rPr lang="en-US" altLang="en-US"/>
              <a:pPr>
                <a:defRPr/>
              </a:pPr>
              <a:t>‹#›</a:t>
            </a:fld>
            <a:endParaRPr lang="en-US" altLang="en-US"/>
          </a:p>
        </p:txBody>
      </p:sp>
    </p:spTree>
    <p:extLst>
      <p:ext uri="{BB962C8B-B14F-4D97-AF65-F5344CB8AC3E}">
        <p14:creationId xmlns:p14="http://schemas.microsoft.com/office/powerpoint/2010/main" val="507238068"/>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solidFill>
                  <a:srgbClr val="00264C"/>
                </a:solidFill>
              </a:defRPr>
            </a:lvl1pPr>
          </a:lstStyle>
          <a:p>
            <a:pPr>
              <a:defRPr/>
            </a:pPr>
            <a:fld id="{FA0F3ECD-630B-4459-990C-D408679F13D0}" type="datetime4">
              <a:rPr lang="en-US"/>
              <a:pPr>
                <a:defRPr/>
              </a:pPr>
              <a:t>July 12, 2017</a:t>
            </a:fld>
            <a:endParaRPr lang="en-US"/>
          </a:p>
        </p:txBody>
      </p:sp>
      <p:sp>
        <p:nvSpPr>
          <p:cNvPr id="9" name="Slide Number Placeholder 10"/>
          <p:cNvSpPr>
            <a:spLocks noGrp="1"/>
          </p:cNvSpPr>
          <p:nvPr>
            <p:ph type="sldNum" sz="quarter" idx="12"/>
          </p:nvPr>
        </p:nvSpPr>
        <p:spPr/>
        <p:txBody>
          <a:bodyPr/>
          <a:lstStyle>
            <a:lvl1pPr>
              <a:defRPr>
                <a:solidFill>
                  <a:srgbClr val="FFFFE9"/>
                </a:solidFill>
              </a:defRPr>
            </a:lvl1pPr>
          </a:lstStyle>
          <a:p>
            <a:pPr>
              <a:defRPr/>
            </a:pPr>
            <a:fld id="{282E56D4-A2BE-494A-8A58-4ADBBBDE8057}" type="slidenum">
              <a:rPr lang="en-US" altLang="en-US"/>
              <a:pPr>
                <a:defRPr/>
              </a:pPr>
              <a:t>‹#›</a:t>
            </a:fld>
            <a:endParaRPr lang="en-US" altLang="en-US"/>
          </a:p>
        </p:txBody>
      </p:sp>
      <p:sp>
        <p:nvSpPr>
          <p:cNvPr id="10" name="Footer Placeholder 11"/>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9763945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5" name="Date Placeholder 5"/>
          <p:cNvSpPr>
            <a:spLocks noGrp="1"/>
          </p:cNvSpPr>
          <p:nvPr>
            <p:ph type="dt" sz="half" idx="11"/>
          </p:nvPr>
        </p:nvSpPr>
        <p:spPr/>
        <p:txBody>
          <a:bodyPr/>
          <a:lstStyle>
            <a:lvl1pPr>
              <a:defRPr/>
            </a:lvl1pPr>
          </a:lstStyle>
          <a:p>
            <a:pPr>
              <a:defRPr/>
            </a:pPr>
            <a:fld id="{5ADB7DC8-9CCA-44D5-AFE9-0A6BD68BBEBB}" type="datetime4">
              <a:rPr lang="en-US" altLang="en-US"/>
              <a:pPr>
                <a:defRPr/>
              </a:pPr>
              <a:t>July 12, 2017</a:t>
            </a:fld>
            <a:endParaRPr lang="en-US" altLang="en-US"/>
          </a:p>
        </p:txBody>
      </p:sp>
      <p:sp>
        <p:nvSpPr>
          <p:cNvPr id="6" name="Slide Number Placeholder 6"/>
          <p:cNvSpPr>
            <a:spLocks noGrp="1"/>
          </p:cNvSpPr>
          <p:nvPr>
            <p:ph type="sldNum" sz="quarter" idx="12"/>
          </p:nvPr>
        </p:nvSpPr>
        <p:spPr/>
        <p:txBody>
          <a:bodyPr/>
          <a:lstStyle>
            <a:lvl1pPr>
              <a:defRPr/>
            </a:lvl1pPr>
          </a:lstStyle>
          <a:p>
            <a:pPr>
              <a:defRPr/>
            </a:pPr>
            <a:fld id="{24654AF0-3752-49B8-85C0-C7F7072A9839}"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71634936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solidFill>
                  <a:srgbClr val="00264C"/>
                </a:solidFill>
              </a:defRPr>
            </a:lvl1pPr>
          </a:lstStyle>
          <a:p>
            <a:pPr>
              <a:defRPr/>
            </a:pPr>
            <a:fld id="{416B4BF0-C879-477C-84E9-2EF8B4937EEE}" type="datetime4">
              <a:rPr lang="en-US"/>
              <a:pPr>
                <a:defRPr/>
              </a:pPr>
              <a:t>July 12, 2017</a:t>
            </a:fld>
            <a:endParaRPr lang="en-US"/>
          </a:p>
        </p:txBody>
      </p:sp>
      <p:sp>
        <p:nvSpPr>
          <p:cNvPr id="5" name="Slide Number Placeholder 5"/>
          <p:cNvSpPr>
            <a:spLocks noGrp="1"/>
          </p:cNvSpPr>
          <p:nvPr>
            <p:ph type="sldNum" sz="quarter" idx="12"/>
          </p:nvPr>
        </p:nvSpPr>
        <p:spPr/>
        <p:txBody>
          <a:bodyPr/>
          <a:lstStyle>
            <a:lvl1pPr>
              <a:defRPr>
                <a:solidFill>
                  <a:srgbClr val="FFFFE9"/>
                </a:solidFill>
              </a:defRPr>
            </a:lvl1pPr>
          </a:lstStyle>
          <a:p>
            <a:pPr>
              <a:defRPr/>
            </a:pPr>
            <a:fld id="{DD6EB96D-5FA7-4F94-9A4E-564F69119B12}" type="slidenum">
              <a:rPr lang="en-US" altLang="en-US"/>
              <a:pPr>
                <a:defRPr/>
              </a:pPr>
              <a:t>‹#›</a:t>
            </a:fld>
            <a:endParaRPr lang="en-US" altLang="en-US"/>
          </a:p>
        </p:txBody>
      </p:sp>
      <p:sp>
        <p:nvSpPr>
          <p:cNvPr id="6"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03045313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solidFill>
                  <a:srgbClr val="00264C"/>
                </a:solidFill>
              </a:defRPr>
            </a:lvl1pPr>
          </a:lstStyle>
          <a:p>
            <a:pPr>
              <a:defRPr/>
            </a:pPr>
            <a:fld id="{8697FE69-5EE7-4460-B4D3-113ADF31DB38}" type="datetime4">
              <a:rPr lang="en-US"/>
              <a:pPr>
                <a:defRPr/>
              </a:pPr>
              <a:t>July 12, 2017</a:t>
            </a:fld>
            <a:endParaRPr lang="en-US"/>
          </a:p>
        </p:txBody>
      </p:sp>
      <p:sp>
        <p:nvSpPr>
          <p:cNvPr id="4" name="Slide Number Placeholder 5"/>
          <p:cNvSpPr>
            <a:spLocks noGrp="1"/>
          </p:cNvSpPr>
          <p:nvPr>
            <p:ph type="sldNum" sz="quarter" idx="11"/>
          </p:nvPr>
        </p:nvSpPr>
        <p:spPr/>
        <p:txBody>
          <a:bodyPr/>
          <a:lstStyle>
            <a:lvl1pPr>
              <a:defRPr>
                <a:solidFill>
                  <a:srgbClr val="FFFFE9"/>
                </a:solidFill>
              </a:defRPr>
            </a:lvl1pPr>
          </a:lstStyle>
          <a:p>
            <a:pPr>
              <a:defRPr/>
            </a:pPr>
            <a:fld id="{14F36A13-0226-47F5-AF86-0109750D7A5C}" type="slidenum">
              <a:rPr lang="en-US" altLang="en-US"/>
              <a:pPr>
                <a:defRPr/>
              </a:pPr>
              <a:t>‹#›</a:t>
            </a:fld>
            <a:endParaRPr lang="en-US" altLang="en-US"/>
          </a:p>
        </p:txBody>
      </p:sp>
      <p:sp>
        <p:nvSpPr>
          <p:cNvPr id="5" name="Footer Placeholder 6"/>
          <p:cNvSpPr>
            <a:spLocks noGrp="1"/>
          </p:cNvSpPr>
          <p:nvPr>
            <p:ph type="ftr" sz="quarter" idx="12"/>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87988879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C1F91C1C-3410-42E2-8290-EFD7C4CC1E3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2CF6C0D7-7250-41A2-87B8-08B79E44AFE5}" type="slidenum">
              <a:rPr lang="en-US" altLang="en-US"/>
              <a:pPr>
                <a:defRPr/>
              </a:pPr>
              <a:t>‹#›</a:t>
            </a:fld>
            <a:endParaRPr lang="en-US" altLang="en-US"/>
          </a:p>
        </p:txBody>
      </p:sp>
      <p:sp>
        <p:nvSpPr>
          <p:cNvPr id="7" name="Footer Placeholder 7"/>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347924936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solidFill>
                  <a:srgbClr val="00264C"/>
                </a:solidFill>
              </a:defRPr>
            </a:lvl1pPr>
          </a:lstStyle>
          <a:p>
            <a:pPr>
              <a:defRPr/>
            </a:pPr>
            <a:fld id="{B70FD380-019A-477A-9440-8941299137A4}" type="datetime4">
              <a:rPr lang="en-US"/>
              <a:pPr>
                <a:defRPr/>
              </a:pPr>
              <a:t>July 12, 2017</a:t>
            </a:fld>
            <a:endParaRPr lang="en-US"/>
          </a:p>
        </p:txBody>
      </p:sp>
      <p:sp>
        <p:nvSpPr>
          <p:cNvPr id="7" name="Slide Number Placeholder 6"/>
          <p:cNvSpPr>
            <a:spLocks noGrp="1"/>
          </p:cNvSpPr>
          <p:nvPr>
            <p:ph type="sldNum" sz="quarter" idx="12"/>
          </p:nvPr>
        </p:nvSpPr>
        <p:spPr/>
        <p:txBody>
          <a:bodyPr/>
          <a:lstStyle>
            <a:lvl1pPr>
              <a:defRPr>
                <a:solidFill>
                  <a:srgbClr val="FFFFE9"/>
                </a:solidFill>
              </a:defRPr>
            </a:lvl1pPr>
          </a:lstStyle>
          <a:p>
            <a:pPr>
              <a:defRPr/>
            </a:pPr>
            <a:fld id="{7E1B5515-A643-436F-B069-5D6B5CB3F9B0}" type="slidenum">
              <a:rPr lang="en-US" altLang="en-US"/>
              <a:pPr>
                <a:defRPr/>
              </a:pPr>
              <a:t>‹#›</a:t>
            </a:fld>
            <a:endParaRPr lang="en-US" altLang="en-US"/>
          </a:p>
        </p:txBody>
      </p:sp>
      <p:sp>
        <p:nvSpPr>
          <p:cNvPr id="9"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12509305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31C1E81E-6F50-4FBE-A5ED-B75FF847A73F}"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8F92B3E1-C588-4373-9578-DBD90CDBA81C}"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9234920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solidFill>
                  <a:srgbClr val="00264C"/>
                </a:solidFill>
              </a:defRPr>
            </a:lvl1pPr>
          </a:lstStyle>
          <a:p>
            <a:pPr>
              <a:defRPr/>
            </a:pPr>
            <a:fld id="{664C71AA-13D6-47D5-9C35-998F6747908B}" type="datetime4">
              <a:rPr lang="en-US"/>
              <a:pPr>
                <a:defRPr/>
              </a:pPr>
              <a:t>July 12, 2017</a:t>
            </a:fld>
            <a:endParaRPr lang="en-US"/>
          </a:p>
        </p:txBody>
      </p:sp>
      <p:sp>
        <p:nvSpPr>
          <p:cNvPr id="7" name="Slide Number Placeholder 11"/>
          <p:cNvSpPr>
            <a:spLocks noGrp="1"/>
          </p:cNvSpPr>
          <p:nvPr>
            <p:ph type="sldNum" sz="quarter" idx="13"/>
          </p:nvPr>
        </p:nvSpPr>
        <p:spPr/>
        <p:txBody>
          <a:bodyPr/>
          <a:lstStyle>
            <a:lvl1pPr>
              <a:defRPr>
                <a:solidFill>
                  <a:srgbClr val="FFFFE9"/>
                </a:solidFill>
              </a:defRPr>
            </a:lvl1pPr>
          </a:lstStyle>
          <a:p>
            <a:pPr>
              <a:defRPr/>
            </a:pPr>
            <a:fld id="{7C26C566-86A3-484D-A118-B05DB5B53A8F}" type="slidenum">
              <a:rPr lang="en-US" altLang="en-US"/>
              <a:pPr>
                <a:defRPr/>
              </a:pPr>
              <a:t>‹#›</a:t>
            </a:fld>
            <a:endParaRPr lang="en-US" altLang="en-US"/>
          </a:p>
        </p:txBody>
      </p:sp>
      <p:sp>
        <p:nvSpPr>
          <p:cNvPr id="11" name="Footer Placeholder 12"/>
          <p:cNvSpPr>
            <a:spLocks noGrp="1"/>
          </p:cNvSpPr>
          <p:nvPr>
            <p:ph type="ftr" sz="quarter" idx="14"/>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19717867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solidFill>
                  <a:srgbClr val="00264C"/>
                </a:solidFill>
              </a:defRPr>
            </a:lvl1pPr>
          </a:lstStyle>
          <a:p>
            <a:pPr>
              <a:defRPr/>
            </a:pPr>
            <a:fld id="{6D84D261-4856-4442-A2B7-77C132EC9E23}" type="datetime4">
              <a:rPr lang="en-US"/>
              <a:pPr>
                <a:defRPr/>
              </a:pPr>
              <a:t>July 12, 2017</a:t>
            </a:fld>
            <a:endParaRPr lang="en-US"/>
          </a:p>
        </p:txBody>
      </p:sp>
      <p:sp>
        <p:nvSpPr>
          <p:cNvPr id="8" name="Slide Number Placeholder 7"/>
          <p:cNvSpPr>
            <a:spLocks noGrp="1"/>
          </p:cNvSpPr>
          <p:nvPr>
            <p:ph type="sldNum" sz="quarter" idx="12"/>
          </p:nvPr>
        </p:nvSpPr>
        <p:spPr/>
        <p:txBody>
          <a:bodyPr/>
          <a:lstStyle>
            <a:lvl1pPr>
              <a:defRPr>
                <a:solidFill>
                  <a:srgbClr val="FFFFE9"/>
                </a:solidFill>
              </a:defRPr>
            </a:lvl1pPr>
          </a:lstStyle>
          <a:p>
            <a:pPr>
              <a:defRPr/>
            </a:pPr>
            <a:fld id="{8CBB14FD-7443-48C7-8614-ED2679E51E07}" type="slidenum">
              <a:rPr lang="en-US" altLang="en-US"/>
              <a:pPr>
                <a:defRPr/>
              </a:pPr>
              <a:t>‹#›</a:t>
            </a:fld>
            <a:endParaRPr lang="en-US" altLang="en-US"/>
          </a:p>
        </p:txBody>
      </p:sp>
      <p:sp>
        <p:nvSpPr>
          <p:cNvPr id="9" name="Footer Placeholder 8"/>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41053936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solidFill>
                  <a:srgbClr val="00264C"/>
                </a:solidFill>
              </a:defRPr>
            </a:lvl1pPr>
          </a:lstStyle>
          <a:p>
            <a:pPr>
              <a:defRPr/>
            </a:pPr>
            <a:fld id="{62270515-5F01-4B8B-AA8E-A504ED5DE5BA}" type="datetime4">
              <a:rPr lang="en-US"/>
              <a:pPr>
                <a:defRPr/>
              </a:pPr>
              <a:t>July 12, 2017</a:t>
            </a:fld>
            <a:endParaRPr lang="en-US"/>
          </a:p>
        </p:txBody>
      </p:sp>
      <p:sp>
        <p:nvSpPr>
          <p:cNvPr id="6" name="Slide Number Placeholder 6"/>
          <p:cNvSpPr>
            <a:spLocks noGrp="1"/>
          </p:cNvSpPr>
          <p:nvPr>
            <p:ph type="sldNum" sz="quarter" idx="12"/>
          </p:nvPr>
        </p:nvSpPr>
        <p:spPr/>
        <p:txBody>
          <a:bodyPr/>
          <a:lstStyle>
            <a:lvl1pPr>
              <a:defRPr>
                <a:solidFill>
                  <a:srgbClr val="FFFFE9"/>
                </a:solidFill>
              </a:defRPr>
            </a:lvl1pPr>
          </a:lstStyle>
          <a:p>
            <a:pPr>
              <a:defRPr/>
            </a:pPr>
            <a:fld id="{8230F2F5-3375-4E50-ACAB-D798517CF104}" type="slidenum">
              <a:rPr lang="en-US" altLang="en-US"/>
              <a:pPr>
                <a:defRPr/>
              </a:pPr>
              <a:t>‹#›</a:t>
            </a:fld>
            <a:endParaRPr lang="en-US" altLang="en-US"/>
          </a:p>
        </p:txBody>
      </p:sp>
      <p:sp>
        <p:nvSpPr>
          <p:cNvPr id="7" name="Footer Placeholder 9"/>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55430136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solidFill>
                  <a:srgbClr val="00264C"/>
                </a:solidFill>
              </a:defRPr>
            </a:lvl1pPr>
          </a:lstStyle>
          <a:p>
            <a:pPr>
              <a:defRPr/>
            </a:pPr>
            <a:fld id="{50921C67-090B-4106-947E-ABF1C64BE380}" type="datetime4">
              <a:rPr lang="en-US"/>
              <a:pPr>
                <a:defRPr/>
              </a:pPr>
              <a:t>July 12, 2017</a:t>
            </a:fld>
            <a:endParaRPr lang="en-US"/>
          </a:p>
        </p:txBody>
      </p:sp>
      <p:sp>
        <p:nvSpPr>
          <p:cNvPr id="9" name="Slide Number Placeholder 9"/>
          <p:cNvSpPr>
            <a:spLocks noGrp="1"/>
          </p:cNvSpPr>
          <p:nvPr>
            <p:ph type="sldNum" sz="quarter" idx="12"/>
          </p:nvPr>
        </p:nvSpPr>
        <p:spPr/>
        <p:txBody>
          <a:bodyPr/>
          <a:lstStyle>
            <a:lvl1pPr>
              <a:defRPr>
                <a:solidFill>
                  <a:srgbClr val="FFFFE9"/>
                </a:solidFill>
              </a:defRPr>
            </a:lvl1pPr>
          </a:lstStyle>
          <a:p>
            <a:pPr>
              <a:defRPr/>
            </a:pPr>
            <a:fld id="{58739DE1-2A7C-40E8-846E-E6A03B2B5E68}" type="slidenum">
              <a:rPr lang="en-US" altLang="en-US"/>
              <a:pPr>
                <a:defRPr/>
              </a:pPr>
              <a:t>‹#›</a:t>
            </a:fld>
            <a:endParaRPr lang="en-US" altLang="en-US"/>
          </a:p>
        </p:txBody>
      </p:sp>
      <p:sp>
        <p:nvSpPr>
          <p:cNvPr id="10" name="Footer Placeholder 10"/>
          <p:cNvSpPr>
            <a:spLocks noGrp="1"/>
          </p:cNvSpPr>
          <p:nvPr>
            <p:ph type="ftr" sz="quarter" idx="13"/>
          </p:nvPr>
        </p:nvSpPr>
        <p:spPr/>
        <p:txBody>
          <a:bodyPr/>
          <a:lstStyle>
            <a:lvl1pPr>
              <a:defRPr>
                <a:solidFill>
                  <a:srgbClr val="00264C"/>
                </a:solidFill>
              </a:defRPr>
            </a:lvl1pPr>
          </a:lstStyle>
          <a:p>
            <a:pPr>
              <a:defRPr/>
            </a:pPr>
            <a:endParaRPr lang="en-US"/>
          </a:p>
        </p:txBody>
      </p:sp>
    </p:spTree>
    <p:extLst>
      <p:ext uri="{BB962C8B-B14F-4D97-AF65-F5344CB8AC3E}">
        <p14:creationId xmlns:p14="http://schemas.microsoft.com/office/powerpoint/2010/main" val="256834577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rgbClr val="00264C"/>
                </a:solidFill>
              </a:defRPr>
            </a:lvl1pPr>
          </a:lstStyle>
          <a:p>
            <a:pPr>
              <a:defRPr/>
            </a:pPr>
            <a:endParaRPr lang="en-US"/>
          </a:p>
        </p:txBody>
      </p:sp>
      <p:sp>
        <p:nvSpPr>
          <p:cNvPr id="3" name="Date Placeholder 3"/>
          <p:cNvSpPr>
            <a:spLocks noGrp="1"/>
          </p:cNvSpPr>
          <p:nvPr>
            <p:ph type="dt" sz="half" idx="11"/>
          </p:nvPr>
        </p:nvSpPr>
        <p:spPr/>
        <p:txBody>
          <a:bodyPr/>
          <a:lstStyle>
            <a:lvl1pPr>
              <a:defRPr>
                <a:solidFill>
                  <a:srgbClr val="00264C"/>
                </a:solidFill>
              </a:defRPr>
            </a:lvl1pPr>
          </a:lstStyle>
          <a:p>
            <a:pPr>
              <a:defRPr/>
            </a:pPr>
            <a:fld id="{219FC3B6-515A-4142-A921-90B79C396E38}" type="datetime4">
              <a:rPr lang="en-US"/>
              <a:pPr>
                <a:defRPr/>
              </a:pPr>
              <a:t>July 12, 2017</a:t>
            </a:fld>
            <a:endParaRPr lang="en-US"/>
          </a:p>
        </p:txBody>
      </p:sp>
      <p:sp>
        <p:nvSpPr>
          <p:cNvPr id="4" name="Slide Number Placeholder 4"/>
          <p:cNvSpPr>
            <a:spLocks noGrp="1"/>
          </p:cNvSpPr>
          <p:nvPr>
            <p:ph type="sldNum" sz="quarter" idx="12"/>
          </p:nvPr>
        </p:nvSpPr>
        <p:spPr/>
        <p:txBody>
          <a:bodyPr/>
          <a:lstStyle>
            <a:lvl1pPr>
              <a:defRPr>
                <a:solidFill>
                  <a:srgbClr val="FFFFE9"/>
                </a:solidFill>
              </a:defRPr>
            </a:lvl1pPr>
          </a:lstStyle>
          <a:p>
            <a:pPr>
              <a:defRPr/>
            </a:pPr>
            <a:fld id="{E46400F4-2A9F-4DAC-82C6-00CA3A32DDFE}" type="slidenum">
              <a:rPr lang="en-US" altLang="en-US"/>
              <a:pPr>
                <a:defRPr/>
              </a:pPr>
              <a:t>‹#›</a:t>
            </a:fld>
            <a:endParaRPr lang="en-US" altLang="en-US"/>
          </a:p>
        </p:txBody>
      </p:sp>
    </p:spTree>
    <p:extLst>
      <p:ext uri="{BB962C8B-B14F-4D97-AF65-F5344CB8AC3E}">
        <p14:creationId xmlns:p14="http://schemas.microsoft.com/office/powerpoint/2010/main" val="1268906774"/>
      </p:ext>
    </p:extLst>
  </p:cSld>
  <p:clrMapOvr>
    <a:masterClrMapping/>
  </p:clrMapOvr>
  <p:transition spd="slow"/>
</p:sldLayout>
</file>

<file path=ppt/slideMasters/_rels/slideMaster1.xml.rels><?xml version="1.0" encoding="UTF-8" standalone="yes"?>
<Relationships xmlns="http://schemas.openxmlformats.org/package/2006/relationships"><Relationship Id="rId283" Type="http://schemas.openxmlformats.org/officeDocument/2006/relationships/slideLayout" Target="../slideLayouts/slideLayout283.xml"/><Relationship Id="rId284" Type="http://schemas.openxmlformats.org/officeDocument/2006/relationships/slideLayout" Target="../slideLayouts/slideLayout284.xml"/><Relationship Id="rId285" Type="http://schemas.openxmlformats.org/officeDocument/2006/relationships/slideLayout" Target="../slideLayouts/slideLayout285.xml"/><Relationship Id="rId286" Type="http://schemas.openxmlformats.org/officeDocument/2006/relationships/slideLayout" Target="../slideLayouts/slideLayout286.xml"/><Relationship Id="rId287" Type="http://schemas.openxmlformats.org/officeDocument/2006/relationships/slideLayout" Target="../slideLayouts/slideLayout287.xml"/><Relationship Id="rId288" Type="http://schemas.openxmlformats.org/officeDocument/2006/relationships/slideLayout" Target="../slideLayouts/slideLayout288.xml"/><Relationship Id="rId289" Type="http://schemas.openxmlformats.org/officeDocument/2006/relationships/slideLayout" Target="../slideLayouts/slideLayout289.xml"/><Relationship Id="rId170" Type="http://schemas.openxmlformats.org/officeDocument/2006/relationships/slideLayout" Target="../slideLayouts/slideLayout170.xml"/><Relationship Id="rId171" Type="http://schemas.openxmlformats.org/officeDocument/2006/relationships/slideLayout" Target="../slideLayouts/slideLayout171.xml"/><Relationship Id="rId172" Type="http://schemas.openxmlformats.org/officeDocument/2006/relationships/slideLayout" Target="../slideLayouts/slideLayout172.xml"/><Relationship Id="rId173" Type="http://schemas.openxmlformats.org/officeDocument/2006/relationships/slideLayout" Target="../slideLayouts/slideLayout173.xml"/><Relationship Id="rId174" Type="http://schemas.openxmlformats.org/officeDocument/2006/relationships/slideLayout" Target="../slideLayouts/slideLayout174.xml"/><Relationship Id="rId175" Type="http://schemas.openxmlformats.org/officeDocument/2006/relationships/slideLayout" Target="../slideLayouts/slideLayout175.xml"/><Relationship Id="rId176" Type="http://schemas.openxmlformats.org/officeDocument/2006/relationships/slideLayout" Target="../slideLayouts/slideLayout176.xml"/><Relationship Id="rId177" Type="http://schemas.openxmlformats.org/officeDocument/2006/relationships/slideLayout" Target="../slideLayouts/slideLayout177.xml"/><Relationship Id="rId178" Type="http://schemas.openxmlformats.org/officeDocument/2006/relationships/slideLayout" Target="../slideLayouts/slideLayout178.xml"/><Relationship Id="rId179" Type="http://schemas.openxmlformats.org/officeDocument/2006/relationships/slideLayout" Target="../slideLayouts/slideLayout179.xml"/><Relationship Id="rId800" Type="http://schemas.openxmlformats.org/officeDocument/2006/relationships/slideLayout" Target="../slideLayouts/slideLayout800.xml"/><Relationship Id="rId801" Type="http://schemas.openxmlformats.org/officeDocument/2006/relationships/slideLayout" Target="../slideLayouts/slideLayout801.xml"/><Relationship Id="rId802" Type="http://schemas.openxmlformats.org/officeDocument/2006/relationships/slideLayout" Target="../slideLayouts/slideLayout802.xml"/><Relationship Id="rId803" Type="http://schemas.openxmlformats.org/officeDocument/2006/relationships/slideLayout" Target="../slideLayouts/slideLayout803.xml"/><Relationship Id="rId804" Type="http://schemas.openxmlformats.org/officeDocument/2006/relationships/slideLayout" Target="../slideLayouts/slideLayout804.xml"/><Relationship Id="rId805" Type="http://schemas.openxmlformats.org/officeDocument/2006/relationships/slideLayout" Target="../slideLayouts/slideLayout805.xml"/><Relationship Id="rId806" Type="http://schemas.openxmlformats.org/officeDocument/2006/relationships/slideLayout" Target="../slideLayouts/slideLayout806.xml"/><Relationship Id="rId807" Type="http://schemas.openxmlformats.org/officeDocument/2006/relationships/slideLayout" Target="../slideLayouts/slideLayout807.xml"/><Relationship Id="rId290" Type="http://schemas.openxmlformats.org/officeDocument/2006/relationships/slideLayout" Target="../slideLayouts/slideLayout290.xml"/><Relationship Id="rId291" Type="http://schemas.openxmlformats.org/officeDocument/2006/relationships/slideLayout" Target="../slideLayouts/slideLayout291.xml"/><Relationship Id="rId292" Type="http://schemas.openxmlformats.org/officeDocument/2006/relationships/slideLayout" Target="../slideLayouts/slideLayout292.xml"/><Relationship Id="rId293" Type="http://schemas.openxmlformats.org/officeDocument/2006/relationships/slideLayout" Target="../slideLayouts/slideLayout293.xml"/><Relationship Id="rId294" Type="http://schemas.openxmlformats.org/officeDocument/2006/relationships/slideLayout" Target="../slideLayouts/slideLayout294.xml"/><Relationship Id="rId295" Type="http://schemas.openxmlformats.org/officeDocument/2006/relationships/slideLayout" Target="../slideLayouts/slideLayout295.xml"/><Relationship Id="rId296" Type="http://schemas.openxmlformats.org/officeDocument/2006/relationships/slideLayout" Target="../slideLayouts/slideLayout296.xml"/><Relationship Id="rId297" Type="http://schemas.openxmlformats.org/officeDocument/2006/relationships/slideLayout" Target="../slideLayouts/slideLayout297.xml"/><Relationship Id="rId298" Type="http://schemas.openxmlformats.org/officeDocument/2006/relationships/slideLayout" Target="../slideLayouts/slideLayout298.xml"/><Relationship Id="rId299" Type="http://schemas.openxmlformats.org/officeDocument/2006/relationships/slideLayout" Target="../slideLayouts/slideLayout299.xml"/><Relationship Id="rId808" Type="http://schemas.openxmlformats.org/officeDocument/2006/relationships/slideLayout" Target="../slideLayouts/slideLayout808.xml"/><Relationship Id="rId809" Type="http://schemas.openxmlformats.org/officeDocument/2006/relationships/slideLayout" Target="../slideLayouts/slideLayout809.xml"/><Relationship Id="rId180" Type="http://schemas.openxmlformats.org/officeDocument/2006/relationships/slideLayout" Target="../slideLayouts/slideLayout180.xml"/><Relationship Id="rId181" Type="http://schemas.openxmlformats.org/officeDocument/2006/relationships/slideLayout" Target="../slideLayouts/slideLayout181.xml"/><Relationship Id="rId182" Type="http://schemas.openxmlformats.org/officeDocument/2006/relationships/slideLayout" Target="../slideLayouts/slideLayout182.xml"/><Relationship Id="rId183" Type="http://schemas.openxmlformats.org/officeDocument/2006/relationships/slideLayout" Target="../slideLayouts/slideLayout183.xml"/><Relationship Id="rId184" Type="http://schemas.openxmlformats.org/officeDocument/2006/relationships/slideLayout" Target="../slideLayouts/slideLayout184.xml"/><Relationship Id="rId185" Type="http://schemas.openxmlformats.org/officeDocument/2006/relationships/slideLayout" Target="../slideLayouts/slideLayout185.xml"/><Relationship Id="rId186" Type="http://schemas.openxmlformats.org/officeDocument/2006/relationships/slideLayout" Target="../slideLayouts/slideLayout186.xml"/><Relationship Id="rId187" Type="http://schemas.openxmlformats.org/officeDocument/2006/relationships/slideLayout" Target="../slideLayouts/slideLayout187.xml"/><Relationship Id="rId188" Type="http://schemas.openxmlformats.org/officeDocument/2006/relationships/slideLayout" Target="../slideLayouts/slideLayout188.xml"/><Relationship Id="rId189" Type="http://schemas.openxmlformats.org/officeDocument/2006/relationships/slideLayout" Target="../slideLayouts/slideLayout189.xml"/><Relationship Id="rId810" Type="http://schemas.openxmlformats.org/officeDocument/2006/relationships/slideLayout" Target="../slideLayouts/slideLayout810.xml"/><Relationship Id="rId811" Type="http://schemas.openxmlformats.org/officeDocument/2006/relationships/slideLayout" Target="../slideLayouts/slideLayout811.xml"/><Relationship Id="rId812" Type="http://schemas.openxmlformats.org/officeDocument/2006/relationships/slideLayout" Target="../slideLayouts/slideLayout812.xml"/><Relationship Id="rId813" Type="http://schemas.openxmlformats.org/officeDocument/2006/relationships/slideLayout" Target="../slideLayouts/slideLayout813.xml"/><Relationship Id="rId814" Type="http://schemas.openxmlformats.org/officeDocument/2006/relationships/slideLayout" Target="../slideLayouts/slideLayout814.xml"/><Relationship Id="rId815" Type="http://schemas.openxmlformats.org/officeDocument/2006/relationships/slideLayout" Target="../slideLayouts/slideLayout815.xml"/><Relationship Id="rId816" Type="http://schemas.openxmlformats.org/officeDocument/2006/relationships/slideLayout" Target="../slideLayouts/slideLayout816.xml"/><Relationship Id="rId817" Type="http://schemas.openxmlformats.org/officeDocument/2006/relationships/slideLayout" Target="../slideLayouts/slideLayout817.xml"/><Relationship Id="rId818" Type="http://schemas.openxmlformats.org/officeDocument/2006/relationships/slideLayout" Target="../slideLayouts/slideLayout818.xml"/><Relationship Id="rId819" Type="http://schemas.openxmlformats.org/officeDocument/2006/relationships/slideLayout" Target="../slideLayouts/slideLayout819.xml"/><Relationship Id="rId700" Type="http://schemas.openxmlformats.org/officeDocument/2006/relationships/slideLayout" Target="../slideLayouts/slideLayout700.xml"/><Relationship Id="rId701" Type="http://schemas.openxmlformats.org/officeDocument/2006/relationships/slideLayout" Target="../slideLayouts/slideLayout701.xml"/><Relationship Id="rId702" Type="http://schemas.openxmlformats.org/officeDocument/2006/relationships/slideLayout" Target="../slideLayouts/slideLayout702.xml"/><Relationship Id="rId703" Type="http://schemas.openxmlformats.org/officeDocument/2006/relationships/slideLayout" Target="../slideLayouts/slideLayout703.xml"/><Relationship Id="rId704" Type="http://schemas.openxmlformats.org/officeDocument/2006/relationships/slideLayout" Target="../slideLayouts/slideLayout704.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90" Type="http://schemas.openxmlformats.org/officeDocument/2006/relationships/slideLayout" Target="../slideLayouts/slideLayout190.xml"/><Relationship Id="rId191" Type="http://schemas.openxmlformats.org/officeDocument/2006/relationships/slideLayout" Target="../slideLayouts/slideLayout191.xml"/><Relationship Id="rId192" Type="http://schemas.openxmlformats.org/officeDocument/2006/relationships/slideLayout" Target="../slideLayouts/slideLayout192.xml"/><Relationship Id="rId193" Type="http://schemas.openxmlformats.org/officeDocument/2006/relationships/slideLayout" Target="../slideLayouts/slideLayout193.xml"/><Relationship Id="rId194" Type="http://schemas.openxmlformats.org/officeDocument/2006/relationships/slideLayout" Target="../slideLayouts/slideLayout194.xml"/><Relationship Id="rId195" Type="http://schemas.openxmlformats.org/officeDocument/2006/relationships/slideLayout" Target="../slideLayouts/slideLayout195.xml"/><Relationship Id="rId196" Type="http://schemas.openxmlformats.org/officeDocument/2006/relationships/slideLayout" Target="../slideLayouts/slideLayout196.xml"/><Relationship Id="rId197" Type="http://schemas.openxmlformats.org/officeDocument/2006/relationships/slideLayout" Target="../slideLayouts/slideLayout197.xml"/><Relationship Id="rId198" Type="http://schemas.openxmlformats.org/officeDocument/2006/relationships/slideLayout" Target="../slideLayouts/slideLayout198.xml"/><Relationship Id="rId199" Type="http://schemas.openxmlformats.org/officeDocument/2006/relationships/slideLayout" Target="../slideLayouts/slideLayout199.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705" Type="http://schemas.openxmlformats.org/officeDocument/2006/relationships/slideLayout" Target="../slideLayouts/slideLayout705.xml"/><Relationship Id="rId706" Type="http://schemas.openxmlformats.org/officeDocument/2006/relationships/slideLayout" Target="../slideLayouts/slideLayout706.xml"/><Relationship Id="rId707" Type="http://schemas.openxmlformats.org/officeDocument/2006/relationships/slideLayout" Target="../slideLayouts/slideLayout707.xml"/><Relationship Id="rId708" Type="http://schemas.openxmlformats.org/officeDocument/2006/relationships/slideLayout" Target="../slideLayouts/slideLayout708.xml"/><Relationship Id="rId709" Type="http://schemas.openxmlformats.org/officeDocument/2006/relationships/slideLayout" Target="../slideLayouts/slideLayout709.xml"/><Relationship Id="rId820" Type="http://schemas.openxmlformats.org/officeDocument/2006/relationships/slideLayout" Target="../slideLayouts/slideLayout820.xml"/><Relationship Id="rId821" Type="http://schemas.openxmlformats.org/officeDocument/2006/relationships/slideLayout" Target="../slideLayouts/slideLayout821.xml"/><Relationship Id="rId822" Type="http://schemas.openxmlformats.org/officeDocument/2006/relationships/slideLayout" Target="../slideLayouts/slideLayout822.xml"/><Relationship Id="rId823" Type="http://schemas.openxmlformats.org/officeDocument/2006/relationships/slideLayout" Target="../slideLayouts/slideLayout823.xml"/><Relationship Id="rId824" Type="http://schemas.openxmlformats.org/officeDocument/2006/relationships/slideLayout" Target="../slideLayouts/slideLayout824.xml"/><Relationship Id="rId825" Type="http://schemas.openxmlformats.org/officeDocument/2006/relationships/slideLayout" Target="../slideLayouts/slideLayout825.xml"/><Relationship Id="rId826" Type="http://schemas.openxmlformats.org/officeDocument/2006/relationships/slideLayout" Target="../slideLayouts/slideLayout826.xml"/><Relationship Id="rId827" Type="http://schemas.openxmlformats.org/officeDocument/2006/relationships/slideLayout" Target="../slideLayouts/slideLayout827.xml"/><Relationship Id="rId828" Type="http://schemas.openxmlformats.org/officeDocument/2006/relationships/slideLayout" Target="../slideLayouts/slideLayout828.xml"/><Relationship Id="rId829" Type="http://schemas.openxmlformats.org/officeDocument/2006/relationships/slideLayout" Target="../slideLayouts/slideLayout829.xml"/><Relationship Id="rId710" Type="http://schemas.openxmlformats.org/officeDocument/2006/relationships/slideLayout" Target="../slideLayouts/slideLayout710.xml"/><Relationship Id="rId711" Type="http://schemas.openxmlformats.org/officeDocument/2006/relationships/slideLayout" Target="../slideLayouts/slideLayout711.xml"/><Relationship Id="rId712" Type="http://schemas.openxmlformats.org/officeDocument/2006/relationships/slideLayout" Target="../slideLayouts/slideLayout712.xml"/><Relationship Id="rId713" Type="http://schemas.openxmlformats.org/officeDocument/2006/relationships/slideLayout" Target="../slideLayouts/slideLayout713.xml"/><Relationship Id="rId714" Type="http://schemas.openxmlformats.org/officeDocument/2006/relationships/slideLayout" Target="../slideLayouts/slideLayout714.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715" Type="http://schemas.openxmlformats.org/officeDocument/2006/relationships/slideLayout" Target="../slideLayouts/slideLayout715.xml"/><Relationship Id="rId716" Type="http://schemas.openxmlformats.org/officeDocument/2006/relationships/slideLayout" Target="../slideLayouts/slideLayout716.xml"/><Relationship Id="rId717" Type="http://schemas.openxmlformats.org/officeDocument/2006/relationships/slideLayout" Target="../slideLayouts/slideLayout717.xml"/><Relationship Id="rId718" Type="http://schemas.openxmlformats.org/officeDocument/2006/relationships/slideLayout" Target="../slideLayouts/slideLayout718.xml"/><Relationship Id="rId719" Type="http://schemas.openxmlformats.org/officeDocument/2006/relationships/slideLayout" Target="../slideLayouts/slideLayout719.xml"/><Relationship Id="rId600" Type="http://schemas.openxmlformats.org/officeDocument/2006/relationships/slideLayout" Target="../slideLayouts/slideLayout600.xml"/><Relationship Id="rId601" Type="http://schemas.openxmlformats.org/officeDocument/2006/relationships/slideLayout" Target="../slideLayouts/slideLayout601.xml"/><Relationship Id="rId602" Type="http://schemas.openxmlformats.org/officeDocument/2006/relationships/slideLayout" Target="../slideLayouts/slideLayout602.xml"/><Relationship Id="rId603" Type="http://schemas.openxmlformats.org/officeDocument/2006/relationships/slideLayout" Target="../slideLayouts/slideLayout603.xml"/><Relationship Id="rId604" Type="http://schemas.openxmlformats.org/officeDocument/2006/relationships/slideLayout" Target="../slideLayouts/slideLayout604.xml"/><Relationship Id="rId605" Type="http://schemas.openxmlformats.org/officeDocument/2006/relationships/slideLayout" Target="../slideLayouts/slideLayout605.xml"/><Relationship Id="rId606" Type="http://schemas.openxmlformats.org/officeDocument/2006/relationships/slideLayout" Target="../slideLayouts/slideLayout606.xml"/><Relationship Id="rId607" Type="http://schemas.openxmlformats.org/officeDocument/2006/relationships/slideLayout" Target="../slideLayouts/slideLayout607.xml"/><Relationship Id="rId608" Type="http://schemas.openxmlformats.org/officeDocument/2006/relationships/slideLayout" Target="../slideLayouts/slideLayout608.xml"/><Relationship Id="rId609" Type="http://schemas.openxmlformats.org/officeDocument/2006/relationships/slideLayout" Target="../slideLayouts/slideLayout609.xml"/><Relationship Id="rId830" Type="http://schemas.openxmlformats.org/officeDocument/2006/relationships/slideLayout" Target="../slideLayouts/slideLayout830.xml"/><Relationship Id="rId831" Type="http://schemas.openxmlformats.org/officeDocument/2006/relationships/slideLayout" Target="../slideLayouts/slideLayout831.xml"/><Relationship Id="rId832" Type="http://schemas.openxmlformats.org/officeDocument/2006/relationships/slideLayout" Target="../slideLayouts/slideLayout832.xml"/><Relationship Id="rId833" Type="http://schemas.openxmlformats.org/officeDocument/2006/relationships/slideLayout" Target="../slideLayouts/slideLayout833.xml"/><Relationship Id="rId834" Type="http://schemas.openxmlformats.org/officeDocument/2006/relationships/slideLayout" Target="../slideLayouts/slideLayout834.xml"/><Relationship Id="rId835" Type="http://schemas.openxmlformats.org/officeDocument/2006/relationships/slideLayout" Target="../slideLayouts/slideLayout835.xml"/><Relationship Id="rId836" Type="http://schemas.openxmlformats.org/officeDocument/2006/relationships/slideLayout" Target="../slideLayouts/slideLayout836.xml"/><Relationship Id="rId837" Type="http://schemas.openxmlformats.org/officeDocument/2006/relationships/slideLayout" Target="../slideLayouts/slideLayout837.xml"/><Relationship Id="rId838" Type="http://schemas.openxmlformats.org/officeDocument/2006/relationships/slideLayout" Target="../slideLayouts/slideLayout838.xml"/><Relationship Id="rId839" Type="http://schemas.openxmlformats.org/officeDocument/2006/relationships/slideLayout" Target="../slideLayouts/slideLayout839.xml"/><Relationship Id="rId720" Type="http://schemas.openxmlformats.org/officeDocument/2006/relationships/slideLayout" Target="../slideLayouts/slideLayout720.xml"/><Relationship Id="rId721" Type="http://schemas.openxmlformats.org/officeDocument/2006/relationships/slideLayout" Target="../slideLayouts/slideLayout721.xml"/><Relationship Id="rId722" Type="http://schemas.openxmlformats.org/officeDocument/2006/relationships/slideLayout" Target="../slideLayouts/slideLayout722.xml"/><Relationship Id="rId723" Type="http://schemas.openxmlformats.org/officeDocument/2006/relationships/slideLayout" Target="../slideLayouts/slideLayout723.xml"/><Relationship Id="rId724" Type="http://schemas.openxmlformats.org/officeDocument/2006/relationships/slideLayout" Target="../slideLayouts/slideLayout724.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725" Type="http://schemas.openxmlformats.org/officeDocument/2006/relationships/slideLayout" Target="../slideLayouts/slideLayout725.xml"/><Relationship Id="rId726" Type="http://schemas.openxmlformats.org/officeDocument/2006/relationships/slideLayout" Target="../slideLayouts/slideLayout726.xml"/><Relationship Id="rId727" Type="http://schemas.openxmlformats.org/officeDocument/2006/relationships/slideLayout" Target="../slideLayouts/slideLayout727.xml"/><Relationship Id="rId728" Type="http://schemas.openxmlformats.org/officeDocument/2006/relationships/slideLayout" Target="../slideLayouts/slideLayout728.xml"/><Relationship Id="rId729" Type="http://schemas.openxmlformats.org/officeDocument/2006/relationships/slideLayout" Target="../slideLayouts/slideLayout729.xml"/><Relationship Id="rId610" Type="http://schemas.openxmlformats.org/officeDocument/2006/relationships/slideLayout" Target="../slideLayouts/slideLayout610.xml"/><Relationship Id="rId611" Type="http://schemas.openxmlformats.org/officeDocument/2006/relationships/slideLayout" Target="../slideLayouts/slideLayout611.xml"/><Relationship Id="rId612" Type="http://schemas.openxmlformats.org/officeDocument/2006/relationships/slideLayout" Target="../slideLayouts/slideLayout612.xml"/><Relationship Id="rId613" Type="http://schemas.openxmlformats.org/officeDocument/2006/relationships/slideLayout" Target="../slideLayouts/slideLayout613.xml"/><Relationship Id="rId614" Type="http://schemas.openxmlformats.org/officeDocument/2006/relationships/slideLayout" Target="../slideLayouts/slideLayout614.xml"/><Relationship Id="rId615" Type="http://schemas.openxmlformats.org/officeDocument/2006/relationships/slideLayout" Target="../slideLayouts/slideLayout615.xml"/><Relationship Id="rId616" Type="http://schemas.openxmlformats.org/officeDocument/2006/relationships/slideLayout" Target="../slideLayouts/slideLayout616.xml"/><Relationship Id="rId617" Type="http://schemas.openxmlformats.org/officeDocument/2006/relationships/slideLayout" Target="../slideLayouts/slideLayout617.xml"/><Relationship Id="rId618" Type="http://schemas.openxmlformats.org/officeDocument/2006/relationships/slideLayout" Target="../slideLayouts/slideLayout618.xml"/><Relationship Id="rId619" Type="http://schemas.openxmlformats.org/officeDocument/2006/relationships/slideLayout" Target="../slideLayouts/slideLayout619.xml"/><Relationship Id="rId840" Type="http://schemas.openxmlformats.org/officeDocument/2006/relationships/slideLayout" Target="../slideLayouts/slideLayout840.xml"/><Relationship Id="rId841" Type="http://schemas.openxmlformats.org/officeDocument/2006/relationships/slideLayout" Target="../slideLayouts/slideLayout841.xml"/><Relationship Id="rId842" Type="http://schemas.openxmlformats.org/officeDocument/2006/relationships/slideLayout" Target="../slideLayouts/slideLayout842.xml"/><Relationship Id="rId843" Type="http://schemas.openxmlformats.org/officeDocument/2006/relationships/slideLayout" Target="../slideLayouts/slideLayout843.xml"/><Relationship Id="rId844" Type="http://schemas.openxmlformats.org/officeDocument/2006/relationships/slideLayout" Target="../slideLayouts/slideLayout844.xml"/><Relationship Id="rId845" Type="http://schemas.openxmlformats.org/officeDocument/2006/relationships/slideLayout" Target="../slideLayouts/slideLayout845.xml"/><Relationship Id="rId846" Type="http://schemas.openxmlformats.org/officeDocument/2006/relationships/slideLayout" Target="../slideLayouts/slideLayout846.xml"/><Relationship Id="rId500" Type="http://schemas.openxmlformats.org/officeDocument/2006/relationships/slideLayout" Target="../slideLayouts/slideLayout500.xml"/><Relationship Id="rId501" Type="http://schemas.openxmlformats.org/officeDocument/2006/relationships/slideLayout" Target="../slideLayouts/slideLayout501.xml"/><Relationship Id="rId502" Type="http://schemas.openxmlformats.org/officeDocument/2006/relationships/slideLayout" Target="../slideLayouts/slideLayout502.xml"/><Relationship Id="rId503" Type="http://schemas.openxmlformats.org/officeDocument/2006/relationships/slideLayout" Target="../slideLayouts/slideLayout503.xml"/><Relationship Id="rId504" Type="http://schemas.openxmlformats.org/officeDocument/2006/relationships/slideLayout" Target="../slideLayouts/slideLayout504.xml"/><Relationship Id="rId505" Type="http://schemas.openxmlformats.org/officeDocument/2006/relationships/slideLayout" Target="../slideLayouts/slideLayout505.xml"/><Relationship Id="rId506" Type="http://schemas.openxmlformats.org/officeDocument/2006/relationships/slideLayout" Target="../slideLayouts/slideLayout506.xml"/><Relationship Id="rId507" Type="http://schemas.openxmlformats.org/officeDocument/2006/relationships/slideLayout" Target="../slideLayouts/slideLayout507.xml"/><Relationship Id="rId508" Type="http://schemas.openxmlformats.org/officeDocument/2006/relationships/slideLayout" Target="../slideLayouts/slideLayout508.xml"/><Relationship Id="rId509" Type="http://schemas.openxmlformats.org/officeDocument/2006/relationships/slideLayout" Target="../slideLayouts/slideLayout509.xml"/><Relationship Id="rId847" Type="http://schemas.openxmlformats.org/officeDocument/2006/relationships/slideLayout" Target="../slideLayouts/slideLayout847.xml"/><Relationship Id="rId848" Type="http://schemas.openxmlformats.org/officeDocument/2006/relationships/slideLayout" Target="../slideLayouts/slideLayout848.xml"/><Relationship Id="rId849" Type="http://schemas.openxmlformats.org/officeDocument/2006/relationships/theme" Target="../theme/theme1.xml"/><Relationship Id="rId730" Type="http://schemas.openxmlformats.org/officeDocument/2006/relationships/slideLayout" Target="../slideLayouts/slideLayout730.xml"/><Relationship Id="rId731" Type="http://schemas.openxmlformats.org/officeDocument/2006/relationships/slideLayout" Target="../slideLayouts/slideLayout731.xml"/><Relationship Id="rId732" Type="http://schemas.openxmlformats.org/officeDocument/2006/relationships/slideLayout" Target="../slideLayouts/slideLayout732.xml"/><Relationship Id="rId733" Type="http://schemas.openxmlformats.org/officeDocument/2006/relationships/slideLayout" Target="../slideLayouts/slideLayout733.xml"/><Relationship Id="rId734" Type="http://schemas.openxmlformats.org/officeDocument/2006/relationships/slideLayout" Target="../slideLayouts/slideLayout734.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735" Type="http://schemas.openxmlformats.org/officeDocument/2006/relationships/slideLayout" Target="../slideLayouts/slideLayout735.xml"/><Relationship Id="rId736" Type="http://schemas.openxmlformats.org/officeDocument/2006/relationships/slideLayout" Target="../slideLayouts/slideLayout736.xml"/><Relationship Id="rId737" Type="http://schemas.openxmlformats.org/officeDocument/2006/relationships/slideLayout" Target="../slideLayouts/slideLayout737.xml"/><Relationship Id="rId738" Type="http://schemas.openxmlformats.org/officeDocument/2006/relationships/slideLayout" Target="../slideLayouts/slideLayout738.xml"/><Relationship Id="rId739" Type="http://schemas.openxmlformats.org/officeDocument/2006/relationships/slideLayout" Target="../slideLayouts/slideLayout739.xml"/><Relationship Id="rId620" Type="http://schemas.openxmlformats.org/officeDocument/2006/relationships/slideLayout" Target="../slideLayouts/slideLayout620.xml"/><Relationship Id="rId621" Type="http://schemas.openxmlformats.org/officeDocument/2006/relationships/slideLayout" Target="../slideLayouts/slideLayout621.xml"/><Relationship Id="rId622" Type="http://schemas.openxmlformats.org/officeDocument/2006/relationships/slideLayout" Target="../slideLayouts/slideLayout622.xml"/><Relationship Id="rId623" Type="http://schemas.openxmlformats.org/officeDocument/2006/relationships/slideLayout" Target="../slideLayouts/slideLayout623.xml"/><Relationship Id="rId624" Type="http://schemas.openxmlformats.org/officeDocument/2006/relationships/slideLayout" Target="../slideLayouts/slideLayout624.xml"/><Relationship Id="rId625" Type="http://schemas.openxmlformats.org/officeDocument/2006/relationships/slideLayout" Target="../slideLayouts/slideLayout625.xml"/><Relationship Id="rId626" Type="http://schemas.openxmlformats.org/officeDocument/2006/relationships/slideLayout" Target="../slideLayouts/slideLayout626.xml"/><Relationship Id="rId627" Type="http://schemas.openxmlformats.org/officeDocument/2006/relationships/slideLayout" Target="../slideLayouts/slideLayout627.xml"/><Relationship Id="rId628" Type="http://schemas.openxmlformats.org/officeDocument/2006/relationships/slideLayout" Target="../slideLayouts/slideLayout628.xml"/><Relationship Id="rId629" Type="http://schemas.openxmlformats.org/officeDocument/2006/relationships/slideLayout" Target="../slideLayouts/slideLayout629.xml"/><Relationship Id="rId850" Type="http://schemas.openxmlformats.org/officeDocument/2006/relationships/image" Target="../media/image1.emf"/><Relationship Id="rId510" Type="http://schemas.openxmlformats.org/officeDocument/2006/relationships/slideLayout" Target="../slideLayouts/slideLayout510.xml"/><Relationship Id="rId511" Type="http://schemas.openxmlformats.org/officeDocument/2006/relationships/slideLayout" Target="../slideLayouts/slideLayout511.xml"/><Relationship Id="rId512" Type="http://schemas.openxmlformats.org/officeDocument/2006/relationships/slideLayout" Target="../slideLayouts/slideLayout512.xml"/><Relationship Id="rId513" Type="http://schemas.openxmlformats.org/officeDocument/2006/relationships/slideLayout" Target="../slideLayouts/slideLayout513.xml"/><Relationship Id="rId514" Type="http://schemas.openxmlformats.org/officeDocument/2006/relationships/slideLayout" Target="../slideLayouts/slideLayout514.xml"/><Relationship Id="rId515" Type="http://schemas.openxmlformats.org/officeDocument/2006/relationships/slideLayout" Target="../slideLayouts/slideLayout515.xml"/><Relationship Id="rId516" Type="http://schemas.openxmlformats.org/officeDocument/2006/relationships/slideLayout" Target="../slideLayouts/slideLayout516.xml"/><Relationship Id="rId517" Type="http://schemas.openxmlformats.org/officeDocument/2006/relationships/slideLayout" Target="../slideLayouts/slideLayout517.xml"/><Relationship Id="rId518" Type="http://schemas.openxmlformats.org/officeDocument/2006/relationships/slideLayout" Target="../slideLayouts/slideLayout518.xml"/><Relationship Id="rId519" Type="http://schemas.openxmlformats.org/officeDocument/2006/relationships/slideLayout" Target="../slideLayouts/slideLayout519.xml"/><Relationship Id="rId740" Type="http://schemas.openxmlformats.org/officeDocument/2006/relationships/slideLayout" Target="../slideLayouts/slideLayout740.xml"/><Relationship Id="rId741" Type="http://schemas.openxmlformats.org/officeDocument/2006/relationships/slideLayout" Target="../slideLayouts/slideLayout741.xml"/><Relationship Id="rId742" Type="http://schemas.openxmlformats.org/officeDocument/2006/relationships/slideLayout" Target="../slideLayouts/slideLayout742.xml"/><Relationship Id="rId743" Type="http://schemas.openxmlformats.org/officeDocument/2006/relationships/slideLayout" Target="../slideLayouts/slideLayout743.xml"/><Relationship Id="rId744" Type="http://schemas.openxmlformats.org/officeDocument/2006/relationships/slideLayout" Target="../slideLayouts/slideLayout744.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0" Type="http://schemas.openxmlformats.org/officeDocument/2006/relationships/slideLayout" Target="../slideLayouts/slideLayout400.xml"/><Relationship Id="rId401" Type="http://schemas.openxmlformats.org/officeDocument/2006/relationships/slideLayout" Target="../slideLayouts/slideLayout401.xml"/><Relationship Id="rId402" Type="http://schemas.openxmlformats.org/officeDocument/2006/relationships/slideLayout" Target="../slideLayouts/slideLayout402.xml"/><Relationship Id="rId403" Type="http://schemas.openxmlformats.org/officeDocument/2006/relationships/slideLayout" Target="../slideLayouts/slideLayout403.xml"/><Relationship Id="rId404" Type="http://schemas.openxmlformats.org/officeDocument/2006/relationships/slideLayout" Target="../slideLayouts/slideLayout404.xml"/><Relationship Id="rId405" Type="http://schemas.openxmlformats.org/officeDocument/2006/relationships/slideLayout" Target="../slideLayouts/slideLayout405.xml"/><Relationship Id="rId406" Type="http://schemas.openxmlformats.org/officeDocument/2006/relationships/slideLayout" Target="../slideLayouts/slideLayout406.xml"/><Relationship Id="rId407" Type="http://schemas.openxmlformats.org/officeDocument/2006/relationships/slideLayout" Target="../slideLayouts/slideLayout407.xml"/><Relationship Id="rId408" Type="http://schemas.openxmlformats.org/officeDocument/2006/relationships/slideLayout" Target="../slideLayouts/slideLayout408.xml"/><Relationship Id="rId409" Type="http://schemas.openxmlformats.org/officeDocument/2006/relationships/slideLayout" Target="../slideLayouts/slideLayout409.xml"/><Relationship Id="rId745" Type="http://schemas.openxmlformats.org/officeDocument/2006/relationships/slideLayout" Target="../slideLayouts/slideLayout745.xml"/><Relationship Id="rId746" Type="http://schemas.openxmlformats.org/officeDocument/2006/relationships/slideLayout" Target="../slideLayouts/slideLayout746.xml"/><Relationship Id="rId747" Type="http://schemas.openxmlformats.org/officeDocument/2006/relationships/slideLayout" Target="../slideLayouts/slideLayout747.xml"/><Relationship Id="rId748" Type="http://schemas.openxmlformats.org/officeDocument/2006/relationships/slideLayout" Target="../slideLayouts/slideLayout748.xml"/><Relationship Id="rId749" Type="http://schemas.openxmlformats.org/officeDocument/2006/relationships/slideLayout" Target="../slideLayouts/slideLayout749.xml"/><Relationship Id="rId630" Type="http://schemas.openxmlformats.org/officeDocument/2006/relationships/slideLayout" Target="../slideLayouts/slideLayout630.xml"/><Relationship Id="rId631" Type="http://schemas.openxmlformats.org/officeDocument/2006/relationships/slideLayout" Target="../slideLayouts/slideLayout631.xml"/><Relationship Id="rId632" Type="http://schemas.openxmlformats.org/officeDocument/2006/relationships/slideLayout" Target="../slideLayouts/slideLayout632.xml"/><Relationship Id="rId633" Type="http://schemas.openxmlformats.org/officeDocument/2006/relationships/slideLayout" Target="../slideLayouts/slideLayout633.xml"/><Relationship Id="rId634" Type="http://schemas.openxmlformats.org/officeDocument/2006/relationships/slideLayout" Target="../slideLayouts/slideLayout634.xml"/><Relationship Id="rId635" Type="http://schemas.openxmlformats.org/officeDocument/2006/relationships/slideLayout" Target="../slideLayouts/slideLayout635.xml"/><Relationship Id="rId636" Type="http://schemas.openxmlformats.org/officeDocument/2006/relationships/slideLayout" Target="../slideLayouts/slideLayout636.xml"/><Relationship Id="rId637" Type="http://schemas.openxmlformats.org/officeDocument/2006/relationships/slideLayout" Target="../slideLayouts/slideLayout637.xml"/><Relationship Id="rId638" Type="http://schemas.openxmlformats.org/officeDocument/2006/relationships/slideLayout" Target="../slideLayouts/slideLayout638.xml"/><Relationship Id="rId639" Type="http://schemas.openxmlformats.org/officeDocument/2006/relationships/slideLayout" Target="../slideLayouts/slideLayout639.xml"/><Relationship Id="rId520" Type="http://schemas.openxmlformats.org/officeDocument/2006/relationships/slideLayout" Target="../slideLayouts/slideLayout520.xml"/><Relationship Id="rId521" Type="http://schemas.openxmlformats.org/officeDocument/2006/relationships/slideLayout" Target="../slideLayouts/slideLayout521.xml"/><Relationship Id="rId522" Type="http://schemas.openxmlformats.org/officeDocument/2006/relationships/slideLayout" Target="../slideLayouts/slideLayout522.xml"/><Relationship Id="rId523" Type="http://schemas.openxmlformats.org/officeDocument/2006/relationships/slideLayout" Target="../slideLayouts/slideLayout523.xml"/><Relationship Id="rId524" Type="http://schemas.openxmlformats.org/officeDocument/2006/relationships/slideLayout" Target="../slideLayouts/slideLayout524.xml"/><Relationship Id="rId525" Type="http://schemas.openxmlformats.org/officeDocument/2006/relationships/slideLayout" Target="../slideLayouts/slideLayout525.xml"/><Relationship Id="rId526" Type="http://schemas.openxmlformats.org/officeDocument/2006/relationships/slideLayout" Target="../slideLayouts/slideLayout526.xml"/><Relationship Id="rId527" Type="http://schemas.openxmlformats.org/officeDocument/2006/relationships/slideLayout" Target="../slideLayouts/slideLayout527.xml"/><Relationship Id="rId528" Type="http://schemas.openxmlformats.org/officeDocument/2006/relationships/slideLayout" Target="../slideLayouts/slideLayout528.xml"/><Relationship Id="rId529" Type="http://schemas.openxmlformats.org/officeDocument/2006/relationships/slideLayout" Target="../slideLayouts/slideLayout529.xml"/><Relationship Id="rId750" Type="http://schemas.openxmlformats.org/officeDocument/2006/relationships/slideLayout" Target="../slideLayouts/slideLayout750.xml"/><Relationship Id="rId751" Type="http://schemas.openxmlformats.org/officeDocument/2006/relationships/slideLayout" Target="../slideLayouts/slideLayout751.xml"/><Relationship Id="rId752" Type="http://schemas.openxmlformats.org/officeDocument/2006/relationships/slideLayout" Target="../slideLayouts/slideLayout752.xml"/><Relationship Id="rId753" Type="http://schemas.openxmlformats.org/officeDocument/2006/relationships/slideLayout" Target="../slideLayouts/slideLayout753.xml"/><Relationship Id="rId754" Type="http://schemas.openxmlformats.org/officeDocument/2006/relationships/slideLayout" Target="../slideLayouts/slideLayout754.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410" Type="http://schemas.openxmlformats.org/officeDocument/2006/relationships/slideLayout" Target="../slideLayouts/slideLayout410.xml"/><Relationship Id="rId411" Type="http://schemas.openxmlformats.org/officeDocument/2006/relationships/slideLayout" Target="../slideLayouts/slideLayout411.xml"/><Relationship Id="rId412" Type="http://schemas.openxmlformats.org/officeDocument/2006/relationships/slideLayout" Target="../slideLayouts/slideLayout412.xml"/><Relationship Id="rId413" Type="http://schemas.openxmlformats.org/officeDocument/2006/relationships/slideLayout" Target="../slideLayouts/slideLayout413.xml"/><Relationship Id="rId414" Type="http://schemas.openxmlformats.org/officeDocument/2006/relationships/slideLayout" Target="../slideLayouts/slideLayout414.xml"/><Relationship Id="rId415" Type="http://schemas.openxmlformats.org/officeDocument/2006/relationships/slideLayout" Target="../slideLayouts/slideLayout415.xml"/><Relationship Id="rId416" Type="http://schemas.openxmlformats.org/officeDocument/2006/relationships/slideLayout" Target="../slideLayouts/slideLayout416.xml"/><Relationship Id="rId417" Type="http://schemas.openxmlformats.org/officeDocument/2006/relationships/slideLayout" Target="../slideLayouts/slideLayout417.xml"/><Relationship Id="rId418" Type="http://schemas.openxmlformats.org/officeDocument/2006/relationships/slideLayout" Target="../slideLayouts/slideLayout418.xml"/><Relationship Id="rId419" Type="http://schemas.openxmlformats.org/officeDocument/2006/relationships/slideLayout" Target="../slideLayouts/slideLayout419.xml"/><Relationship Id="rId755" Type="http://schemas.openxmlformats.org/officeDocument/2006/relationships/slideLayout" Target="../slideLayouts/slideLayout755.xml"/><Relationship Id="rId756" Type="http://schemas.openxmlformats.org/officeDocument/2006/relationships/slideLayout" Target="../slideLayouts/slideLayout756.xml"/><Relationship Id="rId757" Type="http://schemas.openxmlformats.org/officeDocument/2006/relationships/slideLayout" Target="../slideLayouts/slideLayout757.xml"/><Relationship Id="rId758" Type="http://schemas.openxmlformats.org/officeDocument/2006/relationships/slideLayout" Target="../slideLayouts/slideLayout758.xml"/><Relationship Id="rId759" Type="http://schemas.openxmlformats.org/officeDocument/2006/relationships/slideLayout" Target="../slideLayouts/slideLayout759.xml"/><Relationship Id="rId640" Type="http://schemas.openxmlformats.org/officeDocument/2006/relationships/slideLayout" Target="../slideLayouts/slideLayout640.xml"/><Relationship Id="rId641" Type="http://schemas.openxmlformats.org/officeDocument/2006/relationships/slideLayout" Target="../slideLayouts/slideLayout641.xml"/><Relationship Id="rId642" Type="http://schemas.openxmlformats.org/officeDocument/2006/relationships/slideLayout" Target="../slideLayouts/slideLayout642.xml"/><Relationship Id="rId643" Type="http://schemas.openxmlformats.org/officeDocument/2006/relationships/slideLayout" Target="../slideLayouts/slideLayout643.xml"/><Relationship Id="rId644" Type="http://schemas.openxmlformats.org/officeDocument/2006/relationships/slideLayout" Target="../slideLayouts/slideLayout644.xml"/><Relationship Id="rId645" Type="http://schemas.openxmlformats.org/officeDocument/2006/relationships/slideLayout" Target="../slideLayouts/slideLayout645.xml"/><Relationship Id="rId646" Type="http://schemas.openxmlformats.org/officeDocument/2006/relationships/slideLayout" Target="../slideLayouts/slideLayout646.xml"/><Relationship Id="rId300" Type="http://schemas.openxmlformats.org/officeDocument/2006/relationships/slideLayout" Target="../slideLayouts/slideLayout300.xml"/><Relationship Id="rId301" Type="http://schemas.openxmlformats.org/officeDocument/2006/relationships/slideLayout" Target="../slideLayouts/slideLayout301.xml"/><Relationship Id="rId302" Type="http://schemas.openxmlformats.org/officeDocument/2006/relationships/slideLayout" Target="../slideLayouts/slideLayout302.xml"/><Relationship Id="rId303" Type="http://schemas.openxmlformats.org/officeDocument/2006/relationships/slideLayout" Target="../slideLayouts/slideLayout303.xml"/><Relationship Id="rId304" Type="http://schemas.openxmlformats.org/officeDocument/2006/relationships/slideLayout" Target="../slideLayouts/slideLayout304.xml"/><Relationship Id="rId305" Type="http://schemas.openxmlformats.org/officeDocument/2006/relationships/slideLayout" Target="../slideLayouts/slideLayout305.xml"/><Relationship Id="rId306" Type="http://schemas.openxmlformats.org/officeDocument/2006/relationships/slideLayout" Target="../slideLayouts/slideLayout306.xml"/><Relationship Id="rId307" Type="http://schemas.openxmlformats.org/officeDocument/2006/relationships/slideLayout" Target="../slideLayouts/slideLayout307.xml"/><Relationship Id="rId308" Type="http://schemas.openxmlformats.org/officeDocument/2006/relationships/slideLayout" Target="../slideLayouts/slideLayout308.xml"/><Relationship Id="rId309" Type="http://schemas.openxmlformats.org/officeDocument/2006/relationships/slideLayout" Target="../slideLayouts/slideLayout309.xml"/><Relationship Id="rId647" Type="http://schemas.openxmlformats.org/officeDocument/2006/relationships/slideLayout" Target="../slideLayouts/slideLayout647.xml"/><Relationship Id="rId648" Type="http://schemas.openxmlformats.org/officeDocument/2006/relationships/slideLayout" Target="../slideLayouts/slideLayout648.xml"/><Relationship Id="rId649" Type="http://schemas.openxmlformats.org/officeDocument/2006/relationships/slideLayout" Target="../slideLayouts/slideLayout649.xml"/><Relationship Id="rId530" Type="http://schemas.openxmlformats.org/officeDocument/2006/relationships/slideLayout" Target="../slideLayouts/slideLayout530.xml"/><Relationship Id="rId531" Type="http://schemas.openxmlformats.org/officeDocument/2006/relationships/slideLayout" Target="../slideLayouts/slideLayout531.xml"/><Relationship Id="rId532" Type="http://schemas.openxmlformats.org/officeDocument/2006/relationships/slideLayout" Target="../slideLayouts/slideLayout532.xml"/><Relationship Id="rId533" Type="http://schemas.openxmlformats.org/officeDocument/2006/relationships/slideLayout" Target="../slideLayouts/slideLayout533.xml"/><Relationship Id="rId534" Type="http://schemas.openxmlformats.org/officeDocument/2006/relationships/slideLayout" Target="../slideLayouts/slideLayout534.xml"/><Relationship Id="rId535" Type="http://schemas.openxmlformats.org/officeDocument/2006/relationships/slideLayout" Target="../slideLayouts/slideLayout535.xml"/><Relationship Id="rId536" Type="http://schemas.openxmlformats.org/officeDocument/2006/relationships/slideLayout" Target="../slideLayouts/slideLayout536.xml"/><Relationship Id="rId537" Type="http://schemas.openxmlformats.org/officeDocument/2006/relationships/slideLayout" Target="../slideLayouts/slideLayout537.xml"/><Relationship Id="rId538" Type="http://schemas.openxmlformats.org/officeDocument/2006/relationships/slideLayout" Target="../slideLayouts/slideLayout538.xml"/><Relationship Id="rId539" Type="http://schemas.openxmlformats.org/officeDocument/2006/relationships/slideLayout" Target="../slideLayouts/slideLayout539.xml"/><Relationship Id="rId760" Type="http://schemas.openxmlformats.org/officeDocument/2006/relationships/slideLayout" Target="../slideLayouts/slideLayout760.xml"/><Relationship Id="rId761" Type="http://schemas.openxmlformats.org/officeDocument/2006/relationships/slideLayout" Target="../slideLayouts/slideLayout761.xml"/><Relationship Id="rId762" Type="http://schemas.openxmlformats.org/officeDocument/2006/relationships/slideLayout" Target="../slideLayouts/slideLayout762.xml"/><Relationship Id="rId763" Type="http://schemas.openxmlformats.org/officeDocument/2006/relationships/slideLayout" Target="../slideLayouts/slideLayout763.xml"/><Relationship Id="rId764" Type="http://schemas.openxmlformats.org/officeDocument/2006/relationships/slideLayout" Target="../slideLayouts/slideLayout764.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420" Type="http://schemas.openxmlformats.org/officeDocument/2006/relationships/slideLayout" Target="../slideLayouts/slideLayout420.xml"/><Relationship Id="rId421" Type="http://schemas.openxmlformats.org/officeDocument/2006/relationships/slideLayout" Target="../slideLayouts/slideLayout421.xml"/><Relationship Id="rId422" Type="http://schemas.openxmlformats.org/officeDocument/2006/relationships/slideLayout" Target="../slideLayouts/slideLayout422.xml"/><Relationship Id="rId423" Type="http://schemas.openxmlformats.org/officeDocument/2006/relationships/slideLayout" Target="../slideLayouts/slideLayout423.xml"/><Relationship Id="rId424" Type="http://schemas.openxmlformats.org/officeDocument/2006/relationships/slideLayout" Target="../slideLayouts/slideLayout424.xml"/><Relationship Id="rId425" Type="http://schemas.openxmlformats.org/officeDocument/2006/relationships/slideLayout" Target="../slideLayouts/slideLayout425.xml"/><Relationship Id="rId426" Type="http://schemas.openxmlformats.org/officeDocument/2006/relationships/slideLayout" Target="../slideLayouts/slideLayout426.xml"/><Relationship Id="rId427" Type="http://schemas.openxmlformats.org/officeDocument/2006/relationships/slideLayout" Target="../slideLayouts/slideLayout427.xml"/><Relationship Id="rId428" Type="http://schemas.openxmlformats.org/officeDocument/2006/relationships/slideLayout" Target="../slideLayouts/slideLayout428.xml"/><Relationship Id="rId429" Type="http://schemas.openxmlformats.org/officeDocument/2006/relationships/slideLayout" Target="../slideLayouts/slideLayout429.xml"/><Relationship Id="rId765" Type="http://schemas.openxmlformats.org/officeDocument/2006/relationships/slideLayout" Target="../slideLayouts/slideLayout765.xml"/><Relationship Id="rId766" Type="http://schemas.openxmlformats.org/officeDocument/2006/relationships/slideLayout" Target="../slideLayouts/slideLayout766.xml"/><Relationship Id="rId767" Type="http://schemas.openxmlformats.org/officeDocument/2006/relationships/slideLayout" Target="../slideLayouts/slideLayout767.xml"/><Relationship Id="rId768" Type="http://schemas.openxmlformats.org/officeDocument/2006/relationships/slideLayout" Target="../slideLayouts/slideLayout768.xml"/><Relationship Id="rId769" Type="http://schemas.openxmlformats.org/officeDocument/2006/relationships/slideLayout" Target="../slideLayouts/slideLayout769.xml"/><Relationship Id="rId650" Type="http://schemas.openxmlformats.org/officeDocument/2006/relationships/slideLayout" Target="../slideLayouts/slideLayout650.xml"/><Relationship Id="rId651" Type="http://schemas.openxmlformats.org/officeDocument/2006/relationships/slideLayout" Target="../slideLayouts/slideLayout651.xml"/><Relationship Id="rId652" Type="http://schemas.openxmlformats.org/officeDocument/2006/relationships/slideLayout" Target="../slideLayouts/slideLayout652.xml"/><Relationship Id="rId653" Type="http://schemas.openxmlformats.org/officeDocument/2006/relationships/slideLayout" Target="../slideLayouts/slideLayout653.xml"/><Relationship Id="rId654" Type="http://schemas.openxmlformats.org/officeDocument/2006/relationships/slideLayout" Target="../slideLayouts/slideLayout654.xml"/><Relationship Id="rId655" Type="http://schemas.openxmlformats.org/officeDocument/2006/relationships/slideLayout" Target="../slideLayouts/slideLayout655.xml"/><Relationship Id="rId656" Type="http://schemas.openxmlformats.org/officeDocument/2006/relationships/slideLayout" Target="../slideLayouts/slideLayout656.xml"/><Relationship Id="rId310" Type="http://schemas.openxmlformats.org/officeDocument/2006/relationships/slideLayout" Target="../slideLayouts/slideLayout310.xml"/><Relationship Id="rId311" Type="http://schemas.openxmlformats.org/officeDocument/2006/relationships/slideLayout" Target="../slideLayouts/slideLayout311.xml"/><Relationship Id="rId312" Type="http://schemas.openxmlformats.org/officeDocument/2006/relationships/slideLayout" Target="../slideLayouts/slideLayout312.xml"/><Relationship Id="rId313" Type="http://schemas.openxmlformats.org/officeDocument/2006/relationships/slideLayout" Target="../slideLayouts/slideLayout313.xml"/><Relationship Id="rId314" Type="http://schemas.openxmlformats.org/officeDocument/2006/relationships/slideLayout" Target="../slideLayouts/slideLayout314.xml"/><Relationship Id="rId315" Type="http://schemas.openxmlformats.org/officeDocument/2006/relationships/slideLayout" Target="../slideLayouts/slideLayout315.xml"/><Relationship Id="rId316" Type="http://schemas.openxmlformats.org/officeDocument/2006/relationships/slideLayout" Target="../slideLayouts/slideLayout316.xml"/><Relationship Id="rId317" Type="http://schemas.openxmlformats.org/officeDocument/2006/relationships/slideLayout" Target="../slideLayouts/slideLayout317.xml"/><Relationship Id="rId318" Type="http://schemas.openxmlformats.org/officeDocument/2006/relationships/slideLayout" Target="../slideLayouts/slideLayout318.xml"/><Relationship Id="rId319" Type="http://schemas.openxmlformats.org/officeDocument/2006/relationships/slideLayout" Target="../slideLayouts/slideLayout319.xml"/><Relationship Id="rId657" Type="http://schemas.openxmlformats.org/officeDocument/2006/relationships/slideLayout" Target="../slideLayouts/slideLayout657.xml"/><Relationship Id="rId658" Type="http://schemas.openxmlformats.org/officeDocument/2006/relationships/slideLayout" Target="../slideLayouts/slideLayout658.xml"/><Relationship Id="rId659" Type="http://schemas.openxmlformats.org/officeDocument/2006/relationships/slideLayout" Target="../slideLayouts/slideLayout659.xml"/><Relationship Id="rId540" Type="http://schemas.openxmlformats.org/officeDocument/2006/relationships/slideLayout" Target="../slideLayouts/slideLayout540.xml"/><Relationship Id="rId541" Type="http://schemas.openxmlformats.org/officeDocument/2006/relationships/slideLayout" Target="../slideLayouts/slideLayout541.xml"/><Relationship Id="rId542" Type="http://schemas.openxmlformats.org/officeDocument/2006/relationships/slideLayout" Target="../slideLayouts/slideLayout542.xml"/><Relationship Id="rId543" Type="http://schemas.openxmlformats.org/officeDocument/2006/relationships/slideLayout" Target="../slideLayouts/slideLayout543.xml"/><Relationship Id="rId544" Type="http://schemas.openxmlformats.org/officeDocument/2006/relationships/slideLayout" Target="../slideLayouts/slideLayout544.xml"/><Relationship Id="rId545" Type="http://schemas.openxmlformats.org/officeDocument/2006/relationships/slideLayout" Target="../slideLayouts/slideLayout545.xml"/><Relationship Id="rId546" Type="http://schemas.openxmlformats.org/officeDocument/2006/relationships/slideLayout" Target="../slideLayouts/slideLayout546.xml"/><Relationship Id="rId547" Type="http://schemas.openxmlformats.org/officeDocument/2006/relationships/slideLayout" Target="../slideLayouts/slideLayout547.xml"/><Relationship Id="rId548" Type="http://schemas.openxmlformats.org/officeDocument/2006/relationships/slideLayout" Target="../slideLayouts/slideLayout548.xml"/><Relationship Id="rId549" Type="http://schemas.openxmlformats.org/officeDocument/2006/relationships/slideLayout" Target="../slideLayouts/slideLayout549.xml"/><Relationship Id="rId200" Type="http://schemas.openxmlformats.org/officeDocument/2006/relationships/slideLayout" Target="../slideLayouts/slideLayout200.xml"/><Relationship Id="rId201" Type="http://schemas.openxmlformats.org/officeDocument/2006/relationships/slideLayout" Target="../slideLayouts/slideLayout201.xml"/><Relationship Id="rId202" Type="http://schemas.openxmlformats.org/officeDocument/2006/relationships/slideLayout" Target="../slideLayouts/slideLayout202.xml"/><Relationship Id="rId203" Type="http://schemas.openxmlformats.org/officeDocument/2006/relationships/slideLayout" Target="../slideLayouts/slideLayout203.xml"/><Relationship Id="rId204" Type="http://schemas.openxmlformats.org/officeDocument/2006/relationships/slideLayout" Target="../slideLayouts/slideLayout204.xml"/><Relationship Id="rId205" Type="http://schemas.openxmlformats.org/officeDocument/2006/relationships/slideLayout" Target="../slideLayouts/slideLayout205.xml"/><Relationship Id="rId206" Type="http://schemas.openxmlformats.org/officeDocument/2006/relationships/slideLayout" Target="../slideLayouts/slideLayout206.xml"/><Relationship Id="rId207" Type="http://schemas.openxmlformats.org/officeDocument/2006/relationships/slideLayout" Target="../slideLayouts/slideLayout207.xml"/><Relationship Id="rId208" Type="http://schemas.openxmlformats.org/officeDocument/2006/relationships/slideLayout" Target="../slideLayouts/slideLayout208.xml"/><Relationship Id="rId209" Type="http://schemas.openxmlformats.org/officeDocument/2006/relationships/slideLayout" Target="../slideLayouts/slideLayout209.xml"/><Relationship Id="rId770" Type="http://schemas.openxmlformats.org/officeDocument/2006/relationships/slideLayout" Target="../slideLayouts/slideLayout770.xml"/><Relationship Id="rId771" Type="http://schemas.openxmlformats.org/officeDocument/2006/relationships/slideLayout" Target="../slideLayouts/slideLayout771.xml"/><Relationship Id="rId772" Type="http://schemas.openxmlformats.org/officeDocument/2006/relationships/slideLayout" Target="../slideLayouts/slideLayout772.xml"/><Relationship Id="rId773" Type="http://schemas.openxmlformats.org/officeDocument/2006/relationships/slideLayout" Target="../slideLayouts/slideLayout773.xml"/><Relationship Id="rId774" Type="http://schemas.openxmlformats.org/officeDocument/2006/relationships/slideLayout" Target="../slideLayouts/slideLayout774.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430" Type="http://schemas.openxmlformats.org/officeDocument/2006/relationships/slideLayout" Target="../slideLayouts/slideLayout430.xml"/><Relationship Id="rId431" Type="http://schemas.openxmlformats.org/officeDocument/2006/relationships/slideLayout" Target="../slideLayouts/slideLayout431.xml"/><Relationship Id="rId432" Type="http://schemas.openxmlformats.org/officeDocument/2006/relationships/slideLayout" Target="../slideLayouts/slideLayout432.xml"/><Relationship Id="rId433" Type="http://schemas.openxmlformats.org/officeDocument/2006/relationships/slideLayout" Target="../slideLayouts/slideLayout433.xml"/><Relationship Id="rId434" Type="http://schemas.openxmlformats.org/officeDocument/2006/relationships/slideLayout" Target="../slideLayouts/slideLayout434.xml"/><Relationship Id="rId435" Type="http://schemas.openxmlformats.org/officeDocument/2006/relationships/slideLayout" Target="../slideLayouts/slideLayout435.xml"/><Relationship Id="rId436" Type="http://schemas.openxmlformats.org/officeDocument/2006/relationships/slideLayout" Target="../slideLayouts/slideLayout436.xml"/><Relationship Id="rId437" Type="http://schemas.openxmlformats.org/officeDocument/2006/relationships/slideLayout" Target="../slideLayouts/slideLayout437.xml"/><Relationship Id="rId438" Type="http://schemas.openxmlformats.org/officeDocument/2006/relationships/slideLayout" Target="../slideLayouts/slideLayout438.xml"/><Relationship Id="rId439" Type="http://schemas.openxmlformats.org/officeDocument/2006/relationships/slideLayout" Target="../slideLayouts/slideLayout439.xml"/><Relationship Id="rId775" Type="http://schemas.openxmlformats.org/officeDocument/2006/relationships/slideLayout" Target="../slideLayouts/slideLayout775.xml"/><Relationship Id="rId776" Type="http://schemas.openxmlformats.org/officeDocument/2006/relationships/slideLayout" Target="../slideLayouts/slideLayout776.xml"/><Relationship Id="rId777" Type="http://schemas.openxmlformats.org/officeDocument/2006/relationships/slideLayout" Target="../slideLayouts/slideLayout777.xml"/><Relationship Id="rId778" Type="http://schemas.openxmlformats.org/officeDocument/2006/relationships/slideLayout" Target="../slideLayouts/slideLayout778.xml"/><Relationship Id="rId779" Type="http://schemas.openxmlformats.org/officeDocument/2006/relationships/slideLayout" Target="../slideLayouts/slideLayout779.xml"/><Relationship Id="rId660" Type="http://schemas.openxmlformats.org/officeDocument/2006/relationships/slideLayout" Target="../slideLayouts/slideLayout660.xml"/><Relationship Id="rId661" Type="http://schemas.openxmlformats.org/officeDocument/2006/relationships/slideLayout" Target="../slideLayouts/slideLayout661.xml"/><Relationship Id="rId662" Type="http://schemas.openxmlformats.org/officeDocument/2006/relationships/slideLayout" Target="../slideLayouts/slideLayout662.xml"/><Relationship Id="rId663" Type="http://schemas.openxmlformats.org/officeDocument/2006/relationships/slideLayout" Target="../slideLayouts/slideLayout663.xml"/><Relationship Id="rId664" Type="http://schemas.openxmlformats.org/officeDocument/2006/relationships/slideLayout" Target="../slideLayouts/slideLayout664.xml"/><Relationship Id="rId665" Type="http://schemas.openxmlformats.org/officeDocument/2006/relationships/slideLayout" Target="../slideLayouts/slideLayout665.xml"/><Relationship Id="rId666" Type="http://schemas.openxmlformats.org/officeDocument/2006/relationships/slideLayout" Target="../slideLayouts/slideLayout666.xml"/><Relationship Id="rId320" Type="http://schemas.openxmlformats.org/officeDocument/2006/relationships/slideLayout" Target="../slideLayouts/slideLayout320.xml"/><Relationship Id="rId321" Type="http://schemas.openxmlformats.org/officeDocument/2006/relationships/slideLayout" Target="../slideLayouts/slideLayout321.xml"/><Relationship Id="rId322" Type="http://schemas.openxmlformats.org/officeDocument/2006/relationships/slideLayout" Target="../slideLayouts/slideLayout322.xml"/><Relationship Id="rId323" Type="http://schemas.openxmlformats.org/officeDocument/2006/relationships/slideLayout" Target="../slideLayouts/slideLayout323.xml"/><Relationship Id="rId324" Type="http://schemas.openxmlformats.org/officeDocument/2006/relationships/slideLayout" Target="../slideLayouts/slideLayout324.xml"/><Relationship Id="rId325" Type="http://schemas.openxmlformats.org/officeDocument/2006/relationships/slideLayout" Target="../slideLayouts/slideLayout325.xml"/><Relationship Id="rId326" Type="http://schemas.openxmlformats.org/officeDocument/2006/relationships/slideLayout" Target="../slideLayouts/slideLayout326.xml"/><Relationship Id="rId327" Type="http://schemas.openxmlformats.org/officeDocument/2006/relationships/slideLayout" Target="../slideLayouts/slideLayout327.xml"/><Relationship Id="rId328" Type="http://schemas.openxmlformats.org/officeDocument/2006/relationships/slideLayout" Target="../slideLayouts/slideLayout328.xml"/><Relationship Id="rId329" Type="http://schemas.openxmlformats.org/officeDocument/2006/relationships/slideLayout" Target="../slideLayouts/slideLayout329.xml"/><Relationship Id="rId667" Type="http://schemas.openxmlformats.org/officeDocument/2006/relationships/slideLayout" Target="../slideLayouts/slideLayout667.xml"/><Relationship Id="rId668" Type="http://schemas.openxmlformats.org/officeDocument/2006/relationships/slideLayout" Target="../slideLayouts/slideLayout668.xml"/><Relationship Id="rId669" Type="http://schemas.openxmlformats.org/officeDocument/2006/relationships/slideLayout" Target="../slideLayouts/slideLayout669.xml"/><Relationship Id="rId550" Type="http://schemas.openxmlformats.org/officeDocument/2006/relationships/slideLayout" Target="../slideLayouts/slideLayout550.xml"/><Relationship Id="rId551" Type="http://schemas.openxmlformats.org/officeDocument/2006/relationships/slideLayout" Target="../slideLayouts/slideLayout551.xml"/><Relationship Id="rId552" Type="http://schemas.openxmlformats.org/officeDocument/2006/relationships/slideLayout" Target="../slideLayouts/slideLayout552.xml"/><Relationship Id="rId553" Type="http://schemas.openxmlformats.org/officeDocument/2006/relationships/slideLayout" Target="../slideLayouts/slideLayout553.xml"/><Relationship Id="rId554" Type="http://schemas.openxmlformats.org/officeDocument/2006/relationships/slideLayout" Target="../slideLayouts/slideLayout554.xml"/><Relationship Id="rId555" Type="http://schemas.openxmlformats.org/officeDocument/2006/relationships/slideLayout" Target="../slideLayouts/slideLayout555.xml"/><Relationship Id="rId556" Type="http://schemas.openxmlformats.org/officeDocument/2006/relationships/slideLayout" Target="../slideLayouts/slideLayout556.xml"/><Relationship Id="rId557" Type="http://schemas.openxmlformats.org/officeDocument/2006/relationships/slideLayout" Target="../slideLayouts/slideLayout557.xml"/><Relationship Id="rId558" Type="http://schemas.openxmlformats.org/officeDocument/2006/relationships/slideLayout" Target="../slideLayouts/slideLayout558.xml"/><Relationship Id="rId559" Type="http://schemas.openxmlformats.org/officeDocument/2006/relationships/slideLayout" Target="../slideLayouts/slideLayout559.xml"/><Relationship Id="rId210" Type="http://schemas.openxmlformats.org/officeDocument/2006/relationships/slideLayout" Target="../slideLayouts/slideLayout210.xml"/><Relationship Id="rId211" Type="http://schemas.openxmlformats.org/officeDocument/2006/relationships/slideLayout" Target="../slideLayouts/slideLayout211.xml"/><Relationship Id="rId212" Type="http://schemas.openxmlformats.org/officeDocument/2006/relationships/slideLayout" Target="../slideLayouts/slideLayout212.xml"/><Relationship Id="rId213" Type="http://schemas.openxmlformats.org/officeDocument/2006/relationships/slideLayout" Target="../slideLayouts/slideLayout213.xml"/><Relationship Id="rId214" Type="http://schemas.openxmlformats.org/officeDocument/2006/relationships/slideLayout" Target="../slideLayouts/slideLayout214.xml"/><Relationship Id="rId215" Type="http://schemas.openxmlformats.org/officeDocument/2006/relationships/slideLayout" Target="../slideLayouts/slideLayout215.xml"/><Relationship Id="rId216" Type="http://schemas.openxmlformats.org/officeDocument/2006/relationships/slideLayout" Target="../slideLayouts/slideLayout216.xml"/><Relationship Id="rId217" Type="http://schemas.openxmlformats.org/officeDocument/2006/relationships/slideLayout" Target="../slideLayouts/slideLayout217.xml"/><Relationship Id="rId218" Type="http://schemas.openxmlformats.org/officeDocument/2006/relationships/slideLayout" Target="../slideLayouts/slideLayout218.xml"/><Relationship Id="rId219" Type="http://schemas.openxmlformats.org/officeDocument/2006/relationships/slideLayout" Target="../slideLayouts/slideLayout219.xml"/><Relationship Id="rId780" Type="http://schemas.openxmlformats.org/officeDocument/2006/relationships/slideLayout" Target="../slideLayouts/slideLayout780.xml"/><Relationship Id="rId781" Type="http://schemas.openxmlformats.org/officeDocument/2006/relationships/slideLayout" Target="../slideLayouts/slideLayout781.xml"/><Relationship Id="rId782" Type="http://schemas.openxmlformats.org/officeDocument/2006/relationships/slideLayout" Target="../slideLayouts/slideLayout782.xml"/><Relationship Id="rId783" Type="http://schemas.openxmlformats.org/officeDocument/2006/relationships/slideLayout" Target="../slideLayouts/slideLayout783.xml"/><Relationship Id="rId784" Type="http://schemas.openxmlformats.org/officeDocument/2006/relationships/slideLayout" Target="../slideLayouts/slideLayout784.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slideLayout" Target="../slideLayouts/slideLayout105.xml"/><Relationship Id="rId106" Type="http://schemas.openxmlformats.org/officeDocument/2006/relationships/slideLayout" Target="../slideLayouts/slideLayout106.xml"/><Relationship Id="rId107" Type="http://schemas.openxmlformats.org/officeDocument/2006/relationships/slideLayout" Target="../slideLayouts/slideLayout107.xml"/><Relationship Id="rId108" Type="http://schemas.openxmlformats.org/officeDocument/2006/relationships/slideLayout" Target="../slideLayouts/slideLayout108.xml"/><Relationship Id="rId109" Type="http://schemas.openxmlformats.org/officeDocument/2006/relationships/slideLayout" Target="../slideLayouts/slideLayout109.xml"/><Relationship Id="rId99" Type="http://schemas.openxmlformats.org/officeDocument/2006/relationships/slideLayout" Target="../slideLayouts/slideLayout99.xml"/><Relationship Id="rId440" Type="http://schemas.openxmlformats.org/officeDocument/2006/relationships/slideLayout" Target="../slideLayouts/slideLayout440.xml"/><Relationship Id="rId441" Type="http://schemas.openxmlformats.org/officeDocument/2006/relationships/slideLayout" Target="../slideLayouts/slideLayout441.xml"/><Relationship Id="rId442" Type="http://schemas.openxmlformats.org/officeDocument/2006/relationships/slideLayout" Target="../slideLayouts/slideLayout442.xml"/><Relationship Id="rId443" Type="http://schemas.openxmlformats.org/officeDocument/2006/relationships/slideLayout" Target="../slideLayouts/slideLayout443.xml"/><Relationship Id="rId444" Type="http://schemas.openxmlformats.org/officeDocument/2006/relationships/slideLayout" Target="../slideLayouts/slideLayout444.xml"/><Relationship Id="rId445" Type="http://schemas.openxmlformats.org/officeDocument/2006/relationships/slideLayout" Target="../slideLayouts/slideLayout445.xml"/><Relationship Id="rId446" Type="http://schemas.openxmlformats.org/officeDocument/2006/relationships/slideLayout" Target="../slideLayouts/slideLayout446.xml"/><Relationship Id="rId447" Type="http://schemas.openxmlformats.org/officeDocument/2006/relationships/slideLayout" Target="../slideLayouts/slideLayout447.xml"/><Relationship Id="rId448" Type="http://schemas.openxmlformats.org/officeDocument/2006/relationships/slideLayout" Target="../slideLayouts/slideLayout448.xml"/><Relationship Id="rId449" Type="http://schemas.openxmlformats.org/officeDocument/2006/relationships/slideLayout" Target="../slideLayouts/slideLayout449.xml"/><Relationship Id="rId785" Type="http://schemas.openxmlformats.org/officeDocument/2006/relationships/slideLayout" Target="../slideLayouts/slideLayout785.xml"/><Relationship Id="rId670" Type="http://schemas.openxmlformats.org/officeDocument/2006/relationships/slideLayout" Target="../slideLayouts/slideLayout670.xml"/><Relationship Id="rId671" Type="http://schemas.openxmlformats.org/officeDocument/2006/relationships/slideLayout" Target="../slideLayouts/slideLayout671.xml"/><Relationship Id="rId672" Type="http://schemas.openxmlformats.org/officeDocument/2006/relationships/slideLayout" Target="../slideLayouts/slideLayout672.xml"/><Relationship Id="rId673" Type="http://schemas.openxmlformats.org/officeDocument/2006/relationships/slideLayout" Target="../slideLayouts/slideLayout673.xml"/><Relationship Id="rId674" Type="http://schemas.openxmlformats.org/officeDocument/2006/relationships/slideLayout" Target="../slideLayouts/slideLayout674.xml"/><Relationship Id="rId675" Type="http://schemas.openxmlformats.org/officeDocument/2006/relationships/slideLayout" Target="../slideLayouts/slideLayout675.xml"/><Relationship Id="rId676" Type="http://schemas.openxmlformats.org/officeDocument/2006/relationships/slideLayout" Target="../slideLayouts/slideLayout676.xml"/><Relationship Id="rId330" Type="http://schemas.openxmlformats.org/officeDocument/2006/relationships/slideLayout" Target="../slideLayouts/slideLayout330.xml"/><Relationship Id="rId331" Type="http://schemas.openxmlformats.org/officeDocument/2006/relationships/slideLayout" Target="../slideLayouts/slideLayout331.xml"/><Relationship Id="rId332" Type="http://schemas.openxmlformats.org/officeDocument/2006/relationships/slideLayout" Target="../slideLayouts/slideLayout332.xml"/><Relationship Id="rId333" Type="http://schemas.openxmlformats.org/officeDocument/2006/relationships/slideLayout" Target="../slideLayouts/slideLayout333.xml"/><Relationship Id="rId334" Type="http://schemas.openxmlformats.org/officeDocument/2006/relationships/slideLayout" Target="../slideLayouts/slideLayout334.xml"/><Relationship Id="rId335" Type="http://schemas.openxmlformats.org/officeDocument/2006/relationships/slideLayout" Target="../slideLayouts/slideLayout335.xml"/><Relationship Id="rId336" Type="http://schemas.openxmlformats.org/officeDocument/2006/relationships/slideLayout" Target="../slideLayouts/slideLayout336.xml"/><Relationship Id="rId337" Type="http://schemas.openxmlformats.org/officeDocument/2006/relationships/slideLayout" Target="../slideLayouts/slideLayout337.xml"/><Relationship Id="rId338" Type="http://schemas.openxmlformats.org/officeDocument/2006/relationships/slideLayout" Target="../slideLayouts/slideLayout338.xml"/><Relationship Id="rId339" Type="http://schemas.openxmlformats.org/officeDocument/2006/relationships/slideLayout" Target="../slideLayouts/slideLayout339.xml"/><Relationship Id="rId677" Type="http://schemas.openxmlformats.org/officeDocument/2006/relationships/slideLayout" Target="../slideLayouts/slideLayout677.xml"/><Relationship Id="rId678" Type="http://schemas.openxmlformats.org/officeDocument/2006/relationships/slideLayout" Target="../slideLayouts/slideLayout678.xml"/><Relationship Id="rId679" Type="http://schemas.openxmlformats.org/officeDocument/2006/relationships/slideLayout" Target="../slideLayouts/slideLayout679.xml"/><Relationship Id="rId786" Type="http://schemas.openxmlformats.org/officeDocument/2006/relationships/slideLayout" Target="../slideLayouts/slideLayout786.xml"/><Relationship Id="rId787" Type="http://schemas.openxmlformats.org/officeDocument/2006/relationships/slideLayout" Target="../slideLayouts/slideLayout787.xml"/><Relationship Id="rId788" Type="http://schemas.openxmlformats.org/officeDocument/2006/relationships/slideLayout" Target="../slideLayouts/slideLayout788.xml"/><Relationship Id="rId789" Type="http://schemas.openxmlformats.org/officeDocument/2006/relationships/slideLayout" Target="../slideLayouts/slideLayout789.xml"/><Relationship Id="rId560" Type="http://schemas.openxmlformats.org/officeDocument/2006/relationships/slideLayout" Target="../slideLayouts/slideLayout560.xml"/><Relationship Id="rId561" Type="http://schemas.openxmlformats.org/officeDocument/2006/relationships/slideLayout" Target="../slideLayouts/slideLayout561.xml"/><Relationship Id="rId562" Type="http://schemas.openxmlformats.org/officeDocument/2006/relationships/slideLayout" Target="../slideLayouts/slideLayout562.xml"/><Relationship Id="rId563" Type="http://schemas.openxmlformats.org/officeDocument/2006/relationships/slideLayout" Target="../slideLayouts/slideLayout563.xml"/><Relationship Id="rId564" Type="http://schemas.openxmlformats.org/officeDocument/2006/relationships/slideLayout" Target="../slideLayouts/slideLayout564.xml"/><Relationship Id="rId565" Type="http://schemas.openxmlformats.org/officeDocument/2006/relationships/slideLayout" Target="../slideLayouts/slideLayout565.xml"/><Relationship Id="rId566" Type="http://schemas.openxmlformats.org/officeDocument/2006/relationships/slideLayout" Target="../slideLayouts/slideLayout566.xml"/><Relationship Id="rId567" Type="http://schemas.openxmlformats.org/officeDocument/2006/relationships/slideLayout" Target="../slideLayouts/slideLayout567.xml"/><Relationship Id="rId568" Type="http://schemas.openxmlformats.org/officeDocument/2006/relationships/slideLayout" Target="../slideLayouts/slideLayout568.xml"/><Relationship Id="rId569" Type="http://schemas.openxmlformats.org/officeDocument/2006/relationships/slideLayout" Target="../slideLayouts/slideLayout569.xml"/><Relationship Id="rId220" Type="http://schemas.openxmlformats.org/officeDocument/2006/relationships/slideLayout" Target="../slideLayouts/slideLayout220.xml"/><Relationship Id="rId221" Type="http://schemas.openxmlformats.org/officeDocument/2006/relationships/slideLayout" Target="../slideLayouts/slideLayout221.xml"/><Relationship Id="rId222" Type="http://schemas.openxmlformats.org/officeDocument/2006/relationships/slideLayout" Target="../slideLayouts/slideLayout222.xml"/><Relationship Id="rId223" Type="http://schemas.openxmlformats.org/officeDocument/2006/relationships/slideLayout" Target="../slideLayouts/slideLayout223.xml"/><Relationship Id="rId224" Type="http://schemas.openxmlformats.org/officeDocument/2006/relationships/slideLayout" Target="../slideLayouts/slideLayout224.xml"/><Relationship Id="rId225" Type="http://schemas.openxmlformats.org/officeDocument/2006/relationships/slideLayout" Target="../slideLayouts/slideLayout225.xml"/><Relationship Id="rId226" Type="http://schemas.openxmlformats.org/officeDocument/2006/relationships/slideLayout" Target="../slideLayouts/slideLayout226.xml"/><Relationship Id="rId227" Type="http://schemas.openxmlformats.org/officeDocument/2006/relationships/slideLayout" Target="../slideLayouts/slideLayout227.xml"/><Relationship Id="rId228" Type="http://schemas.openxmlformats.org/officeDocument/2006/relationships/slideLayout" Target="../slideLayouts/slideLayout228.xml"/><Relationship Id="rId229" Type="http://schemas.openxmlformats.org/officeDocument/2006/relationships/slideLayout" Target="../slideLayouts/slideLayout229.xml"/><Relationship Id="rId790" Type="http://schemas.openxmlformats.org/officeDocument/2006/relationships/slideLayout" Target="../slideLayouts/slideLayout790.xml"/><Relationship Id="rId791" Type="http://schemas.openxmlformats.org/officeDocument/2006/relationships/slideLayout" Target="../slideLayouts/slideLayout791.xml"/><Relationship Id="rId792" Type="http://schemas.openxmlformats.org/officeDocument/2006/relationships/slideLayout" Target="../slideLayouts/slideLayout792.xml"/><Relationship Id="rId793" Type="http://schemas.openxmlformats.org/officeDocument/2006/relationships/slideLayout" Target="../slideLayouts/slideLayout793.xml"/><Relationship Id="rId794" Type="http://schemas.openxmlformats.org/officeDocument/2006/relationships/slideLayout" Target="../slideLayouts/slideLayout794.xml"/><Relationship Id="rId795" Type="http://schemas.openxmlformats.org/officeDocument/2006/relationships/slideLayout" Target="../slideLayouts/slideLayout795.xml"/><Relationship Id="rId796" Type="http://schemas.openxmlformats.org/officeDocument/2006/relationships/slideLayout" Target="../slideLayouts/slideLayout796.xml"/><Relationship Id="rId450" Type="http://schemas.openxmlformats.org/officeDocument/2006/relationships/slideLayout" Target="../slideLayouts/slideLayout450.xml"/><Relationship Id="rId451" Type="http://schemas.openxmlformats.org/officeDocument/2006/relationships/slideLayout" Target="../slideLayouts/slideLayout451.xml"/><Relationship Id="rId452" Type="http://schemas.openxmlformats.org/officeDocument/2006/relationships/slideLayout" Target="../slideLayouts/slideLayout452.xml"/><Relationship Id="rId453" Type="http://schemas.openxmlformats.org/officeDocument/2006/relationships/slideLayout" Target="../slideLayouts/slideLayout453.xml"/><Relationship Id="rId454" Type="http://schemas.openxmlformats.org/officeDocument/2006/relationships/slideLayout" Target="../slideLayouts/slideLayout454.xml"/><Relationship Id="rId455" Type="http://schemas.openxmlformats.org/officeDocument/2006/relationships/slideLayout" Target="../slideLayouts/slideLayout455.xml"/><Relationship Id="rId456" Type="http://schemas.openxmlformats.org/officeDocument/2006/relationships/slideLayout" Target="../slideLayouts/slideLayout456.xml"/><Relationship Id="rId110" Type="http://schemas.openxmlformats.org/officeDocument/2006/relationships/slideLayout" Target="../slideLayouts/slideLayout110.xml"/><Relationship Id="rId111" Type="http://schemas.openxmlformats.org/officeDocument/2006/relationships/slideLayout" Target="../slideLayouts/slideLayout111.xml"/><Relationship Id="rId459" Type="http://schemas.openxmlformats.org/officeDocument/2006/relationships/slideLayout" Target="../slideLayouts/slideLayout45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12" Type="http://schemas.openxmlformats.org/officeDocument/2006/relationships/slideLayout" Target="../slideLayouts/slideLayout112.xml"/><Relationship Id="rId113" Type="http://schemas.openxmlformats.org/officeDocument/2006/relationships/slideLayout" Target="../slideLayouts/slideLayout113.xml"/><Relationship Id="rId114" Type="http://schemas.openxmlformats.org/officeDocument/2006/relationships/slideLayout" Target="../slideLayouts/slideLayout114.xml"/><Relationship Id="rId115" Type="http://schemas.openxmlformats.org/officeDocument/2006/relationships/slideLayout" Target="../slideLayouts/slideLayout115.xml"/><Relationship Id="rId116" Type="http://schemas.openxmlformats.org/officeDocument/2006/relationships/slideLayout" Target="../slideLayouts/slideLayout116.xml"/><Relationship Id="rId117" Type="http://schemas.openxmlformats.org/officeDocument/2006/relationships/slideLayout" Target="../slideLayouts/slideLayout117.xml"/><Relationship Id="rId118" Type="http://schemas.openxmlformats.org/officeDocument/2006/relationships/slideLayout" Target="../slideLayouts/slideLayout118.xml"/><Relationship Id="rId119" Type="http://schemas.openxmlformats.org/officeDocument/2006/relationships/slideLayout" Target="../slideLayouts/slideLayout119.xml"/><Relationship Id="rId457" Type="http://schemas.openxmlformats.org/officeDocument/2006/relationships/slideLayout" Target="../slideLayouts/slideLayout457.xml"/><Relationship Id="rId458" Type="http://schemas.openxmlformats.org/officeDocument/2006/relationships/slideLayout" Target="../slideLayouts/slideLayout458.xml"/><Relationship Id="rId680" Type="http://schemas.openxmlformats.org/officeDocument/2006/relationships/slideLayout" Target="../slideLayouts/slideLayout680.xml"/><Relationship Id="rId681" Type="http://schemas.openxmlformats.org/officeDocument/2006/relationships/slideLayout" Target="../slideLayouts/slideLayout681.xml"/><Relationship Id="rId682" Type="http://schemas.openxmlformats.org/officeDocument/2006/relationships/slideLayout" Target="../slideLayouts/slideLayout682.xml"/><Relationship Id="rId683" Type="http://schemas.openxmlformats.org/officeDocument/2006/relationships/slideLayout" Target="../slideLayouts/slideLayout683.xml"/><Relationship Id="rId684" Type="http://schemas.openxmlformats.org/officeDocument/2006/relationships/slideLayout" Target="../slideLayouts/slideLayout684.xml"/><Relationship Id="rId685" Type="http://schemas.openxmlformats.org/officeDocument/2006/relationships/slideLayout" Target="../slideLayouts/slideLayout685.xml"/><Relationship Id="rId686" Type="http://schemas.openxmlformats.org/officeDocument/2006/relationships/slideLayout" Target="../slideLayouts/slideLayout686.xml"/><Relationship Id="rId340" Type="http://schemas.openxmlformats.org/officeDocument/2006/relationships/slideLayout" Target="../slideLayouts/slideLayout340.xml"/><Relationship Id="rId341" Type="http://schemas.openxmlformats.org/officeDocument/2006/relationships/slideLayout" Target="../slideLayouts/slideLayout341.xml"/><Relationship Id="rId342" Type="http://schemas.openxmlformats.org/officeDocument/2006/relationships/slideLayout" Target="../slideLayouts/slideLayout342.xml"/><Relationship Id="rId343" Type="http://schemas.openxmlformats.org/officeDocument/2006/relationships/slideLayout" Target="../slideLayouts/slideLayout343.xml"/><Relationship Id="rId344" Type="http://schemas.openxmlformats.org/officeDocument/2006/relationships/slideLayout" Target="../slideLayouts/slideLayout344.xml"/><Relationship Id="rId345" Type="http://schemas.openxmlformats.org/officeDocument/2006/relationships/slideLayout" Target="../slideLayouts/slideLayout345.xml"/><Relationship Id="rId346" Type="http://schemas.openxmlformats.org/officeDocument/2006/relationships/slideLayout" Target="../slideLayouts/slideLayout346.xml"/><Relationship Id="rId347" Type="http://schemas.openxmlformats.org/officeDocument/2006/relationships/slideLayout" Target="../slideLayouts/slideLayout347.xml"/><Relationship Id="rId348" Type="http://schemas.openxmlformats.org/officeDocument/2006/relationships/slideLayout" Target="../slideLayouts/slideLayout348.xml"/><Relationship Id="rId349" Type="http://schemas.openxmlformats.org/officeDocument/2006/relationships/slideLayout" Target="../slideLayouts/slideLayout349.xml"/><Relationship Id="rId687" Type="http://schemas.openxmlformats.org/officeDocument/2006/relationships/slideLayout" Target="../slideLayouts/slideLayout687.xml"/><Relationship Id="rId688" Type="http://schemas.openxmlformats.org/officeDocument/2006/relationships/slideLayout" Target="../slideLayouts/slideLayout688.xml"/><Relationship Id="rId689" Type="http://schemas.openxmlformats.org/officeDocument/2006/relationships/slideLayout" Target="../slideLayouts/slideLayout689.xml"/><Relationship Id="rId797" Type="http://schemas.openxmlformats.org/officeDocument/2006/relationships/slideLayout" Target="../slideLayouts/slideLayout797.xml"/><Relationship Id="rId798" Type="http://schemas.openxmlformats.org/officeDocument/2006/relationships/slideLayout" Target="../slideLayouts/slideLayout798.xml"/><Relationship Id="rId799" Type="http://schemas.openxmlformats.org/officeDocument/2006/relationships/slideLayout" Target="../slideLayouts/slideLayout799.xml"/><Relationship Id="rId570" Type="http://schemas.openxmlformats.org/officeDocument/2006/relationships/slideLayout" Target="../slideLayouts/slideLayout570.xml"/><Relationship Id="rId571" Type="http://schemas.openxmlformats.org/officeDocument/2006/relationships/slideLayout" Target="../slideLayouts/slideLayout571.xml"/><Relationship Id="rId572" Type="http://schemas.openxmlformats.org/officeDocument/2006/relationships/slideLayout" Target="../slideLayouts/slideLayout572.xml"/><Relationship Id="rId573" Type="http://schemas.openxmlformats.org/officeDocument/2006/relationships/slideLayout" Target="../slideLayouts/slideLayout573.xml"/><Relationship Id="rId574" Type="http://schemas.openxmlformats.org/officeDocument/2006/relationships/slideLayout" Target="../slideLayouts/slideLayout574.xml"/><Relationship Id="rId575" Type="http://schemas.openxmlformats.org/officeDocument/2006/relationships/slideLayout" Target="../slideLayouts/slideLayout575.xml"/><Relationship Id="rId576" Type="http://schemas.openxmlformats.org/officeDocument/2006/relationships/slideLayout" Target="../slideLayouts/slideLayout576.xml"/><Relationship Id="rId230" Type="http://schemas.openxmlformats.org/officeDocument/2006/relationships/slideLayout" Target="../slideLayouts/slideLayout230.xml"/><Relationship Id="rId231" Type="http://schemas.openxmlformats.org/officeDocument/2006/relationships/slideLayout" Target="../slideLayouts/slideLayout231.xml"/><Relationship Id="rId232" Type="http://schemas.openxmlformats.org/officeDocument/2006/relationships/slideLayout" Target="../slideLayouts/slideLayout232.xml"/><Relationship Id="rId233" Type="http://schemas.openxmlformats.org/officeDocument/2006/relationships/slideLayout" Target="../slideLayouts/slideLayout233.xml"/><Relationship Id="rId234" Type="http://schemas.openxmlformats.org/officeDocument/2006/relationships/slideLayout" Target="../slideLayouts/slideLayout234.xml"/><Relationship Id="rId235" Type="http://schemas.openxmlformats.org/officeDocument/2006/relationships/slideLayout" Target="../slideLayouts/slideLayout235.xml"/><Relationship Id="rId236" Type="http://schemas.openxmlformats.org/officeDocument/2006/relationships/slideLayout" Target="../slideLayouts/slideLayout236.xml"/><Relationship Id="rId237" Type="http://schemas.openxmlformats.org/officeDocument/2006/relationships/slideLayout" Target="../slideLayouts/slideLayout237.xml"/><Relationship Id="rId238" Type="http://schemas.openxmlformats.org/officeDocument/2006/relationships/slideLayout" Target="../slideLayouts/slideLayout238.xml"/><Relationship Id="rId239" Type="http://schemas.openxmlformats.org/officeDocument/2006/relationships/slideLayout" Target="../slideLayouts/slideLayout239.xml"/><Relationship Id="rId577" Type="http://schemas.openxmlformats.org/officeDocument/2006/relationships/slideLayout" Target="../slideLayouts/slideLayout577.xml"/><Relationship Id="rId578" Type="http://schemas.openxmlformats.org/officeDocument/2006/relationships/slideLayout" Target="../slideLayouts/slideLayout578.xml"/><Relationship Id="rId579" Type="http://schemas.openxmlformats.org/officeDocument/2006/relationships/slideLayout" Target="../slideLayouts/slideLayout579.xml"/><Relationship Id="rId460" Type="http://schemas.openxmlformats.org/officeDocument/2006/relationships/slideLayout" Target="../slideLayouts/slideLayout460.xml"/><Relationship Id="rId461" Type="http://schemas.openxmlformats.org/officeDocument/2006/relationships/slideLayout" Target="../slideLayouts/slideLayout461.xml"/><Relationship Id="rId462" Type="http://schemas.openxmlformats.org/officeDocument/2006/relationships/slideLayout" Target="../slideLayouts/slideLayout462.xml"/><Relationship Id="rId463" Type="http://schemas.openxmlformats.org/officeDocument/2006/relationships/slideLayout" Target="../slideLayouts/slideLayout463.xml"/><Relationship Id="rId464" Type="http://schemas.openxmlformats.org/officeDocument/2006/relationships/slideLayout" Target="../slideLayouts/slideLayout464.xml"/><Relationship Id="rId465" Type="http://schemas.openxmlformats.org/officeDocument/2006/relationships/slideLayout" Target="../slideLayouts/slideLayout465.xml"/><Relationship Id="rId466" Type="http://schemas.openxmlformats.org/officeDocument/2006/relationships/slideLayout" Target="../slideLayouts/slideLayout466.xml"/><Relationship Id="rId467" Type="http://schemas.openxmlformats.org/officeDocument/2006/relationships/slideLayout" Target="../slideLayouts/slideLayout467.xml"/><Relationship Id="rId468" Type="http://schemas.openxmlformats.org/officeDocument/2006/relationships/slideLayout" Target="../slideLayouts/slideLayout468.xml"/><Relationship Id="rId469" Type="http://schemas.openxmlformats.org/officeDocument/2006/relationships/slideLayout" Target="../slideLayouts/slideLayout469.xml"/><Relationship Id="rId120" Type="http://schemas.openxmlformats.org/officeDocument/2006/relationships/slideLayout" Target="../slideLayouts/slideLayout120.xml"/><Relationship Id="rId121" Type="http://schemas.openxmlformats.org/officeDocument/2006/relationships/slideLayout" Target="../slideLayouts/slideLayout121.xml"/><Relationship Id="rId122" Type="http://schemas.openxmlformats.org/officeDocument/2006/relationships/slideLayout" Target="../slideLayouts/slideLayout122.xml"/><Relationship Id="rId123" Type="http://schemas.openxmlformats.org/officeDocument/2006/relationships/slideLayout" Target="../slideLayouts/slideLayout123.xml"/><Relationship Id="rId124" Type="http://schemas.openxmlformats.org/officeDocument/2006/relationships/slideLayout" Target="../slideLayouts/slideLayout124.xml"/><Relationship Id="rId125" Type="http://schemas.openxmlformats.org/officeDocument/2006/relationships/slideLayout" Target="../slideLayouts/slideLayout125.xml"/><Relationship Id="rId126" Type="http://schemas.openxmlformats.org/officeDocument/2006/relationships/slideLayout" Target="../slideLayouts/slideLayout126.xml"/><Relationship Id="rId127" Type="http://schemas.openxmlformats.org/officeDocument/2006/relationships/slideLayout" Target="../slideLayouts/slideLayout127.xml"/><Relationship Id="rId128" Type="http://schemas.openxmlformats.org/officeDocument/2006/relationships/slideLayout" Target="../slideLayouts/slideLayout128.xml"/><Relationship Id="rId129" Type="http://schemas.openxmlformats.org/officeDocument/2006/relationships/slideLayout" Target="../slideLayouts/slideLayout129.xml"/><Relationship Id="rId690" Type="http://schemas.openxmlformats.org/officeDocument/2006/relationships/slideLayout" Target="../slideLayouts/slideLayout690.xml"/><Relationship Id="rId691" Type="http://schemas.openxmlformats.org/officeDocument/2006/relationships/slideLayout" Target="../slideLayouts/slideLayout691.xml"/><Relationship Id="rId692" Type="http://schemas.openxmlformats.org/officeDocument/2006/relationships/slideLayout" Target="../slideLayouts/slideLayout692.xml"/><Relationship Id="rId693" Type="http://schemas.openxmlformats.org/officeDocument/2006/relationships/slideLayout" Target="../slideLayouts/slideLayout693.xml"/><Relationship Id="rId694" Type="http://schemas.openxmlformats.org/officeDocument/2006/relationships/slideLayout" Target="../slideLayouts/slideLayout694.xml"/><Relationship Id="rId695" Type="http://schemas.openxmlformats.org/officeDocument/2006/relationships/slideLayout" Target="../slideLayouts/slideLayout695.xml"/><Relationship Id="rId696" Type="http://schemas.openxmlformats.org/officeDocument/2006/relationships/slideLayout" Target="../slideLayouts/slideLayout696.xml"/><Relationship Id="rId350" Type="http://schemas.openxmlformats.org/officeDocument/2006/relationships/slideLayout" Target="../slideLayouts/slideLayout350.xml"/><Relationship Id="rId351" Type="http://schemas.openxmlformats.org/officeDocument/2006/relationships/slideLayout" Target="../slideLayouts/slideLayout351.xml"/><Relationship Id="rId352" Type="http://schemas.openxmlformats.org/officeDocument/2006/relationships/slideLayout" Target="../slideLayouts/slideLayout352.xml"/><Relationship Id="rId353" Type="http://schemas.openxmlformats.org/officeDocument/2006/relationships/slideLayout" Target="../slideLayouts/slideLayout353.xml"/><Relationship Id="rId354" Type="http://schemas.openxmlformats.org/officeDocument/2006/relationships/slideLayout" Target="../slideLayouts/slideLayout354.xml"/><Relationship Id="rId355" Type="http://schemas.openxmlformats.org/officeDocument/2006/relationships/slideLayout" Target="../slideLayouts/slideLayout355.xml"/><Relationship Id="rId356" Type="http://schemas.openxmlformats.org/officeDocument/2006/relationships/slideLayout" Target="../slideLayouts/slideLayout356.xml"/><Relationship Id="rId357" Type="http://schemas.openxmlformats.org/officeDocument/2006/relationships/slideLayout" Target="../slideLayouts/slideLayout357.xml"/><Relationship Id="rId358" Type="http://schemas.openxmlformats.org/officeDocument/2006/relationships/slideLayout" Target="../slideLayouts/slideLayout358.xml"/><Relationship Id="rId359" Type="http://schemas.openxmlformats.org/officeDocument/2006/relationships/slideLayout" Target="../slideLayouts/slideLayout359.xml"/><Relationship Id="rId697" Type="http://schemas.openxmlformats.org/officeDocument/2006/relationships/slideLayout" Target="../slideLayouts/slideLayout697.xml"/><Relationship Id="rId698" Type="http://schemas.openxmlformats.org/officeDocument/2006/relationships/slideLayout" Target="../slideLayouts/slideLayout698.xml"/><Relationship Id="rId699" Type="http://schemas.openxmlformats.org/officeDocument/2006/relationships/slideLayout" Target="../slideLayouts/slideLayout699.xml"/><Relationship Id="rId580" Type="http://schemas.openxmlformats.org/officeDocument/2006/relationships/slideLayout" Target="../slideLayouts/slideLayout580.xml"/><Relationship Id="rId581" Type="http://schemas.openxmlformats.org/officeDocument/2006/relationships/slideLayout" Target="../slideLayouts/slideLayout581.xml"/><Relationship Id="rId582" Type="http://schemas.openxmlformats.org/officeDocument/2006/relationships/slideLayout" Target="../slideLayouts/slideLayout582.xml"/><Relationship Id="rId583" Type="http://schemas.openxmlformats.org/officeDocument/2006/relationships/slideLayout" Target="../slideLayouts/slideLayout583.xml"/><Relationship Id="rId584" Type="http://schemas.openxmlformats.org/officeDocument/2006/relationships/slideLayout" Target="../slideLayouts/slideLayout584.xml"/><Relationship Id="rId585" Type="http://schemas.openxmlformats.org/officeDocument/2006/relationships/slideLayout" Target="../slideLayouts/slideLayout585.xml"/><Relationship Id="rId586" Type="http://schemas.openxmlformats.org/officeDocument/2006/relationships/slideLayout" Target="../slideLayouts/slideLayout586.xml"/><Relationship Id="rId240" Type="http://schemas.openxmlformats.org/officeDocument/2006/relationships/slideLayout" Target="../slideLayouts/slideLayout240.xml"/><Relationship Id="rId241" Type="http://schemas.openxmlformats.org/officeDocument/2006/relationships/slideLayout" Target="../slideLayouts/slideLayout241.xml"/><Relationship Id="rId242" Type="http://schemas.openxmlformats.org/officeDocument/2006/relationships/slideLayout" Target="../slideLayouts/slideLayout242.xml"/><Relationship Id="rId243" Type="http://schemas.openxmlformats.org/officeDocument/2006/relationships/slideLayout" Target="../slideLayouts/slideLayout243.xml"/><Relationship Id="rId244" Type="http://schemas.openxmlformats.org/officeDocument/2006/relationships/slideLayout" Target="../slideLayouts/slideLayout244.xml"/><Relationship Id="rId245" Type="http://schemas.openxmlformats.org/officeDocument/2006/relationships/slideLayout" Target="../slideLayouts/slideLayout245.xml"/><Relationship Id="rId246" Type="http://schemas.openxmlformats.org/officeDocument/2006/relationships/slideLayout" Target="../slideLayouts/slideLayout246.xml"/><Relationship Id="rId247" Type="http://schemas.openxmlformats.org/officeDocument/2006/relationships/slideLayout" Target="../slideLayouts/slideLayout247.xml"/><Relationship Id="rId248" Type="http://schemas.openxmlformats.org/officeDocument/2006/relationships/slideLayout" Target="../slideLayouts/slideLayout248.xml"/><Relationship Id="rId249" Type="http://schemas.openxmlformats.org/officeDocument/2006/relationships/slideLayout" Target="../slideLayouts/slideLayout249.xml"/><Relationship Id="rId587" Type="http://schemas.openxmlformats.org/officeDocument/2006/relationships/slideLayout" Target="../slideLayouts/slideLayout587.xml"/><Relationship Id="rId588" Type="http://schemas.openxmlformats.org/officeDocument/2006/relationships/slideLayout" Target="../slideLayouts/slideLayout588.xml"/><Relationship Id="rId589" Type="http://schemas.openxmlformats.org/officeDocument/2006/relationships/slideLayout" Target="../slideLayouts/slideLayout589.xml"/><Relationship Id="rId470" Type="http://schemas.openxmlformats.org/officeDocument/2006/relationships/slideLayout" Target="../slideLayouts/slideLayout470.xml"/><Relationship Id="rId471" Type="http://schemas.openxmlformats.org/officeDocument/2006/relationships/slideLayout" Target="../slideLayouts/slideLayout471.xml"/><Relationship Id="rId472" Type="http://schemas.openxmlformats.org/officeDocument/2006/relationships/slideLayout" Target="../slideLayouts/slideLayout472.xml"/><Relationship Id="rId473" Type="http://schemas.openxmlformats.org/officeDocument/2006/relationships/slideLayout" Target="../slideLayouts/slideLayout473.xml"/><Relationship Id="rId474" Type="http://schemas.openxmlformats.org/officeDocument/2006/relationships/slideLayout" Target="../slideLayouts/slideLayout474.xml"/><Relationship Id="rId475" Type="http://schemas.openxmlformats.org/officeDocument/2006/relationships/slideLayout" Target="../slideLayouts/slideLayout475.xml"/><Relationship Id="rId476" Type="http://schemas.openxmlformats.org/officeDocument/2006/relationships/slideLayout" Target="../slideLayouts/slideLayout476.xml"/><Relationship Id="rId477" Type="http://schemas.openxmlformats.org/officeDocument/2006/relationships/slideLayout" Target="../slideLayouts/slideLayout477.xml"/><Relationship Id="rId478" Type="http://schemas.openxmlformats.org/officeDocument/2006/relationships/slideLayout" Target="../slideLayouts/slideLayout478.xml"/><Relationship Id="rId479" Type="http://schemas.openxmlformats.org/officeDocument/2006/relationships/slideLayout" Target="../slideLayouts/slideLayout479.xml"/><Relationship Id="rId130" Type="http://schemas.openxmlformats.org/officeDocument/2006/relationships/slideLayout" Target="../slideLayouts/slideLayout130.xml"/><Relationship Id="rId131" Type="http://schemas.openxmlformats.org/officeDocument/2006/relationships/slideLayout" Target="../slideLayouts/slideLayout131.xml"/><Relationship Id="rId132" Type="http://schemas.openxmlformats.org/officeDocument/2006/relationships/slideLayout" Target="../slideLayouts/slideLayout132.xml"/><Relationship Id="rId133" Type="http://schemas.openxmlformats.org/officeDocument/2006/relationships/slideLayout" Target="../slideLayouts/slideLayout133.xml"/><Relationship Id="rId134" Type="http://schemas.openxmlformats.org/officeDocument/2006/relationships/slideLayout" Target="../slideLayouts/slideLayout134.xml"/><Relationship Id="rId135" Type="http://schemas.openxmlformats.org/officeDocument/2006/relationships/slideLayout" Target="../slideLayouts/slideLayout135.xml"/><Relationship Id="rId136" Type="http://schemas.openxmlformats.org/officeDocument/2006/relationships/slideLayout" Target="../slideLayouts/slideLayout136.xml"/><Relationship Id="rId137" Type="http://schemas.openxmlformats.org/officeDocument/2006/relationships/slideLayout" Target="../slideLayouts/slideLayout137.xml"/><Relationship Id="rId138" Type="http://schemas.openxmlformats.org/officeDocument/2006/relationships/slideLayout" Target="../slideLayouts/slideLayout138.xml"/><Relationship Id="rId139" Type="http://schemas.openxmlformats.org/officeDocument/2006/relationships/slideLayout" Target="../slideLayouts/slideLayout139.xml"/><Relationship Id="rId360" Type="http://schemas.openxmlformats.org/officeDocument/2006/relationships/slideLayout" Target="../slideLayouts/slideLayout360.xml"/><Relationship Id="rId361" Type="http://schemas.openxmlformats.org/officeDocument/2006/relationships/slideLayout" Target="../slideLayouts/slideLayout361.xml"/><Relationship Id="rId362" Type="http://schemas.openxmlformats.org/officeDocument/2006/relationships/slideLayout" Target="../slideLayouts/slideLayout362.xml"/><Relationship Id="rId363" Type="http://schemas.openxmlformats.org/officeDocument/2006/relationships/slideLayout" Target="../slideLayouts/slideLayout363.xml"/><Relationship Id="rId364" Type="http://schemas.openxmlformats.org/officeDocument/2006/relationships/slideLayout" Target="../slideLayouts/slideLayout364.xml"/><Relationship Id="rId365" Type="http://schemas.openxmlformats.org/officeDocument/2006/relationships/slideLayout" Target="../slideLayouts/slideLayout365.xml"/><Relationship Id="rId366" Type="http://schemas.openxmlformats.org/officeDocument/2006/relationships/slideLayout" Target="../slideLayouts/slideLayout366.xml"/><Relationship Id="rId367" Type="http://schemas.openxmlformats.org/officeDocument/2006/relationships/slideLayout" Target="../slideLayouts/slideLayout367.xml"/><Relationship Id="rId368" Type="http://schemas.openxmlformats.org/officeDocument/2006/relationships/slideLayout" Target="../slideLayouts/slideLayout368.xml"/><Relationship Id="rId369" Type="http://schemas.openxmlformats.org/officeDocument/2006/relationships/slideLayout" Target="../slideLayouts/slideLayout369.xml"/><Relationship Id="rId590" Type="http://schemas.openxmlformats.org/officeDocument/2006/relationships/slideLayout" Target="../slideLayouts/slideLayout590.xml"/><Relationship Id="rId591" Type="http://schemas.openxmlformats.org/officeDocument/2006/relationships/slideLayout" Target="../slideLayouts/slideLayout591.xml"/><Relationship Id="rId592" Type="http://schemas.openxmlformats.org/officeDocument/2006/relationships/slideLayout" Target="../slideLayouts/slideLayout592.xml"/><Relationship Id="rId593" Type="http://schemas.openxmlformats.org/officeDocument/2006/relationships/slideLayout" Target="../slideLayouts/slideLayout593.xml"/><Relationship Id="rId594" Type="http://schemas.openxmlformats.org/officeDocument/2006/relationships/slideLayout" Target="../slideLayouts/slideLayout594.xml"/><Relationship Id="rId595" Type="http://schemas.openxmlformats.org/officeDocument/2006/relationships/slideLayout" Target="../slideLayouts/slideLayout595.xml"/><Relationship Id="rId596" Type="http://schemas.openxmlformats.org/officeDocument/2006/relationships/slideLayout" Target="../slideLayouts/slideLayout596.xml"/><Relationship Id="rId250" Type="http://schemas.openxmlformats.org/officeDocument/2006/relationships/slideLayout" Target="../slideLayouts/slideLayout250.xml"/><Relationship Id="rId251" Type="http://schemas.openxmlformats.org/officeDocument/2006/relationships/slideLayout" Target="../slideLayouts/slideLayout251.xml"/><Relationship Id="rId252" Type="http://schemas.openxmlformats.org/officeDocument/2006/relationships/slideLayout" Target="../slideLayouts/slideLayout252.xml"/><Relationship Id="rId253" Type="http://schemas.openxmlformats.org/officeDocument/2006/relationships/slideLayout" Target="../slideLayouts/slideLayout253.xml"/><Relationship Id="rId254" Type="http://schemas.openxmlformats.org/officeDocument/2006/relationships/slideLayout" Target="../slideLayouts/slideLayout254.xml"/><Relationship Id="rId255" Type="http://schemas.openxmlformats.org/officeDocument/2006/relationships/slideLayout" Target="../slideLayouts/slideLayout255.xml"/><Relationship Id="rId256" Type="http://schemas.openxmlformats.org/officeDocument/2006/relationships/slideLayout" Target="../slideLayouts/slideLayout256.xml"/><Relationship Id="rId257" Type="http://schemas.openxmlformats.org/officeDocument/2006/relationships/slideLayout" Target="../slideLayouts/slideLayout257.xml"/><Relationship Id="rId258" Type="http://schemas.openxmlformats.org/officeDocument/2006/relationships/slideLayout" Target="../slideLayouts/slideLayout258.xml"/><Relationship Id="rId259" Type="http://schemas.openxmlformats.org/officeDocument/2006/relationships/slideLayout" Target="../slideLayouts/slideLayout259.xml"/><Relationship Id="rId597" Type="http://schemas.openxmlformats.org/officeDocument/2006/relationships/slideLayout" Target="../slideLayouts/slideLayout597.xml"/><Relationship Id="rId598" Type="http://schemas.openxmlformats.org/officeDocument/2006/relationships/slideLayout" Target="../slideLayouts/slideLayout598.xml"/><Relationship Id="rId599" Type="http://schemas.openxmlformats.org/officeDocument/2006/relationships/slideLayout" Target="../slideLayouts/slideLayout599.xml"/><Relationship Id="rId480" Type="http://schemas.openxmlformats.org/officeDocument/2006/relationships/slideLayout" Target="../slideLayouts/slideLayout480.xml"/><Relationship Id="rId481" Type="http://schemas.openxmlformats.org/officeDocument/2006/relationships/slideLayout" Target="../slideLayouts/slideLayout481.xml"/><Relationship Id="rId482" Type="http://schemas.openxmlformats.org/officeDocument/2006/relationships/slideLayout" Target="../slideLayouts/slideLayout482.xml"/><Relationship Id="rId483" Type="http://schemas.openxmlformats.org/officeDocument/2006/relationships/slideLayout" Target="../slideLayouts/slideLayout483.xml"/><Relationship Id="rId484" Type="http://schemas.openxmlformats.org/officeDocument/2006/relationships/slideLayout" Target="../slideLayouts/slideLayout484.xml"/><Relationship Id="rId485" Type="http://schemas.openxmlformats.org/officeDocument/2006/relationships/slideLayout" Target="../slideLayouts/slideLayout485.xml"/><Relationship Id="rId486" Type="http://schemas.openxmlformats.org/officeDocument/2006/relationships/slideLayout" Target="../slideLayouts/slideLayout486.xml"/><Relationship Id="rId487" Type="http://schemas.openxmlformats.org/officeDocument/2006/relationships/slideLayout" Target="../slideLayouts/slideLayout487.xml"/><Relationship Id="rId488" Type="http://schemas.openxmlformats.org/officeDocument/2006/relationships/slideLayout" Target="../slideLayouts/slideLayout488.xml"/><Relationship Id="rId489" Type="http://schemas.openxmlformats.org/officeDocument/2006/relationships/slideLayout" Target="../slideLayouts/slideLayout489.xml"/><Relationship Id="rId140" Type="http://schemas.openxmlformats.org/officeDocument/2006/relationships/slideLayout" Target="../slideLayouts/slideLayout140.xml"/><Relationship Id="rId141" Type="http://schemas.openxmlformats.org/officeDocument/2006/relationships/slideLayout" Target="../slideLayouts/slideLayout141.xml"/><Relationship Id="rId142" Type="http://schemas.openxmlformats.org/officeDocument/2006/relationships/slideLayout" Target="../slideLayouts/slideLayout142.xml"/><Relationship Id="rId143" Type="http://schemas.openxmlformats.org/officeDocument/2006/relationships/slideLayout" Target="../slideLayouts/slideLayout143.xml"/><Relationship Id="rId144" Type="http://schemas.openxmlformats.org/officeDocument/2006/relationships/slideLayout" Target="../slideLayouts/slideLayout144.xml"/><Relationship Id="rId145" Type="http://schemas.openxmlformats.org/officeDocument/2006/relationships/slideLayout" Target="../slideLayouts/slideLayout145.xml"/><Relationship Id="rId146" Type="http://schemas.openxmlformats.org/officeDocument/2006/relationships/slideLayout" Target="../slideLayouts/slideLayout146.xml"/><Relationship Id="rId147" Type="http://schemas.openxmlformats.org/officeDocument/2006/relationships/slideLayout" Target="../slideLayouts/slideLayout147.xml"/><Relationship Id="rId148" Type="http://schemas.openxmlformats.org/officeDocument/2006/relationships/slideLayout" Target="../slideLayouts/slideLayout148.xml"/><Relationship Id="rId149" Type="http://schemas.openxmlformats.org/officeDocument/2006/relationships/slideLayout" Target="../slideLayouts/slideLayout149.xml"/><Relationship Id="rId370" Type="http://schemas.openxmlformats.org/officeDocument/2006/relationships/slideLayout" Target="../slideLayouts/slideLayout370.xml"/><Relationship Id="rId371" Type="http://schemas.openxmlformats.org/officeDocument/2006/relationships/slideLayout" Target="../slideLayouts/slideLayout371.xml"/><Relationship Id="rId372" Type="http://schemas.openxmlformats.org/officeDocument/2006/relationships/slideLayout" Target="../slideLayouts/slideLayout372.xml"/><Relationship Id="rId373" Type="http://schemas.openxmlformats.org/officeDocument/2006/relationships/slideLayout" Target="../slideLayouts/slideLayout373.xml"/><Relationship Id="rId374" Type="http://schemas.openxmlformats.org/officeDocument/2006/relationships/slideLayout" Target="../slideLayouts/slideLayout374.xml"/><Relationship Id="rId375" Type="http://schemas.openxmlformats.org/officeDocument/2006/relationships/slideLayout" Target="../slideLayouts/slideLayout375.xml"/><Relationship Id="rId376" Type="http://schemas.openxmlformats.org/officeDocument/2006/relationships/slideLayout" Target="../slideLayouts/slideLayout376.xml"/><Relationship Id="rId377" Type="http://schemas.openxmlformats.org/officeDocument/2006/relationships/slideLayout" Target="../slideLayouts/slideLayout377.xml"/><Relationship Id="rId378" Type="http://schemas.openxmlformats.org/officeDocument/2006/relationships/slideLayout" Target="../slideLayouts/slideLayout378.xml"/><Relationship Id="rId379" Type="http://schemas.openxmlformats.org/officeDocument/2006/relationships/slideLayout" Target="../slideLayouts/slideLayout379.xml"/><Relationship Id="rId260" Type="http://schemas.openxmlformats.org/officeDocument/2006/relationships/slideLayout" Target="../slideLayouts/slideLayout260.xml"/><Relationship Id="rId261" Type="http://schemas.openxmlformats.org/officeDocument/2006/relationships/slideLayout" Target="../slideLayouts/slideLayout261.xml"/><Relationship Id="rId262" Type="http://schemas.openxmlformats.org/officeDocument/2006/relationships/slideLayout" Target="../slideLayouts/slideLayout262.xml"/><Relationship Id="rId263" Type="http://schemas.openxmlformats.org/officeDocument/2006/relationships/slideLayout" Target="../slideLayouts/slideLayout263.xml"/><Relationship Id="rId264" Type="http://schemas.openxmlformats.org/officeDocument/2006/relationships/slideLayout" Target="../slideLayouts/slideLayout264.xml"/><Relationship Id="rId265" Type="http://schemas.openxmlformats.org/officeDocument/2006/relationships/slideLayout" Target="../slideLayouts/slideLayout265.xml"/><Relationship Id="rId266" Type="http://schemas.openxmlformats.org/officeDocument/2006/relationships/slideLayout" Target="../slideLayouts/slideLayout266.xml"/><Relationship Id="rId267" Type="http://schemas.openxmlformats.org/officeDocument/2006/relationships/slideLayout" Target="../slideLayouts/slideLayout267.xml"/><Relationship Id="rId268" Type="http://schemas.openxmlformats.org/officeDocument/2006/relationships/slideLayout" Target="../slideLayouts/slideLayout268.xml"/><Relationship Id="rId269" Type="http://schemas.openxmlformats.org/officeDocument/2006/relationships/slideLayout" Target="../slideLayouts/slideLayout269.xml"/><Relationship Id="rId490" Type="http://schemas.openxmlformats.org/officeDocument/2006/relationships/slideLayout" Target="../slideLayouts/slideLayout490.xml"/><Relationship Id="rId491" Type="http://schemas.openxmlformats.org/officeDocument/2006/relationships/slideLayout" Target="../slideLayouts/slideLayout491.xml"/><Relationship Id="rId492" Type="http://schemas.openxmlformats.org/officeDocument/2006/relationships/slideLayout" Target="../slideLayouts/slideLayout492.xml"/><Relationship Id="rId493" Type="http://schemas.openxmlformats.org/officeDocument/2006/relationships/slideLayout" Target="../slideLayouts/slideLayout493.xml"/><Relationship Id="rId494" Type="http://schemas.openxmlformats.org/officeDocument/2006/relationships/slideLayout" Target="../slideLayouts/slideLayout494.xml"/><Relationship Id="rId495" Type="http://schemas.openxmlformats.org/officeDocument/2006/relationships/slideLayout" Target="../slideLayouts/slideLayout495.xml"/><Relationship Id="rId496" Type="http://schemas.openxmlformats.org/officeDocument/2006/relationships/slideLayout" Target="../slideLayouts/slideLayout496.xml"/><Relationship Id="rId497" Type="http://schemas.openxmlformats.org/officeDocument/2006/relationships/slideLayout" Target="../slideLayouts/slideLayout497.xml"/><Relationship Id="rId498" Type="http://schemas.openxmlformats.org/officeDocument/2006/relationships/slideLayout" Target="../slideLayouts/slideLayout498.xml"/><Relationship Id="rId499" Type="http://schemas.openxmlformats.org/officeDocument/2006/relationships/slideLayout" Target="../slideLayouts/slideLayout499.xml"/><Relationship Id="rId150" Type="http://schemas.openxmlformats.org/officeDocument/2006/relationships/slideLayout" Target="../slideLayouts/slideLayout150.xml"/><Relationship Id="rId151" Type="http://schemas.openxmlformats.org/officeDocument/2006/relationships/slideLayout" Target="../slideLayouts/slideLayout151.xml"/><Relationship Id="rId152" Type="http://schemas.openxmlformats.org/officeDocument/2006/relationships/slideLayout" Target="../slideLayouts/slideLayout152.xml"/><Relationship Id="rId153" Type="http://schemas.openxmlformats.org/officeDocument/2006/relationships/slideLayout" Target="../slideLayouts/slideLayout153.xml"/><Relationship Id="rId154" Type="http://schemas.openxmlformats.org/officeDocument/2006/relationships/slideLayout" Target="../slideLayouts/slideLayout154.xml"/><Relationship Id="rId155" Type="http://schemas.openxmlformats.org/officeDocument/2006/relationships/slideLayout" Target="../slideLayouts/slideLayout155.xml"/><Relationship Id="rId156" Type="http://schemas.openxmlformats.org/officeDocument/2006/relationships/slideLayout" Target="../slideLayouts/slideLayout156.xml"/><Relationship Id="rId157" Type="http://schemas.openxmlformats.org/officeDocument/2006/relationships/slideLayout" Target="../slideLayouts/slideLayout157.xml"/><Relationship Id="rId158" Type="http://schemas.openxmlformats.org/officeDocument/2006/relationships/slideLayout" Target="../slideLayouts/slideLayout158.xml"/><Relationship Id="rId159" Type="http://schemas.openxmlformats.org/officeDocument/2006/relationships/slideLayout" Target="../slideLayouts/slideLayout159.xml"/><Relationship Id="rId380" Type="http://schemas.openxmlformats.org/officeDocument/2006/relationships/slideLayout" Target="../slideLayouts/slideLayout380.xml"/><Relationship Id="rId381" Type="http://schemas.openxmlformats.org/officeDocument/2006/relationships/slideLayout" Target="../slideLayouts/slideLayout381.xml"/><Relationship Id="rId382" Type="http://schemas.openxmlformats.org/officeDocument/2006/relationships/slideLayout" Target="../slideLayouts/slideLayout382.xml"/><Relationship Id="rId383" Type="http://schemas.openxmlformats.org/officeDocument/2006/relationships/slideLayout" Target="../slideLayouts/slideLayout383.xml"/><Relationship Id="rId384" Type="http://schemas.openxmlformats.org/officeDocument/2006/relationships/slideLayout" Target="../slideLayouts/slideLayout384.xml"/><Relationship Id="rId385" Type="http://schemas.openxmlformats.org/officeDocument/2006/relationships/slideLayout" Target="../slideLayouts/slideLayout385.xml"/><Relationship Id="rId386" Type="http://schemas.openxmlformats.org/officeDocument/2006/relationships/slideLayout" Target="../slideLayouts/slideLayout386.xml"/><Relationship Id="rId387" Type="http://schemas.openxmlformats.org/officeDocument/2006/relationships/slideLayout" Target="../slideLayouts/slideLayout387.xml"/><Relationship Id="rId388" Type="http://schemas.openxmlformats.org/officeDocument/2006/relationships/slideLayout" Target="../slideLayouts/slideLayout388.xml"/><Relationship Id="rId389" Type="http://schemas.openxmlformats.org/officeDocument/2006/relationships/slideLayout" Target="../slideLayouts/slideLayout389.xml"/><Relationship Id="rId270" Type="http://schemas.openxmlformats.org/officeDocument/2006/relationships/slideLayout" Target="../slideLayouts/slideLayout270.xml"/><Relationship Id="rId271" Type="http://schemas.openxmlformats.org/officeDocument/2006/relationships/slideLayout" Target="../slideLayouts/slideLayout271.xml"/><Relationship Id="rId272" Type="http://schemas.openxmlformats.org/officeDocument/2006/relationships/slideLayout" Target="../slideLayouts/slideLayout272.xml"/><Relationship Id="rId273" Type="http://schemas.openxmlformats.org/officeDocument/2006/relationships/slideLayout" Target="../slideLayouts/slideLayout273.xml"/><Relationship Id="rId274" Type="http://schemas.openxmlformats.org/officeDocument/2006/relationships/slideLayout" Target="../slideLayouts/slideLayout274.xml"/><Relationship Id="rId275" Type="http://schemas.openxmlformats.org/officeDocument/2006/relationships/slideLayout" Target="../slideLayouts/slideLayout275.xml"/><Relationship Id="rId276" Type="http://schemas.openxmlformats.org/officeDocument/2006/relationships/slideLayout" Target="../slideLayouts/slideLayout276.xml"/><Relationship Id="rId277" Type="http://schemas.openxmlformats.org/officeDocument/2006/relationships/slideLayout" Target="../slideLayouts/slideLayout277.xml"/><Relationship Id="rId278" Type="http://schemas.openxmlformats.org/officeDocument/2006/relationships/slideLayout" Target="../slideLayouts/slideLayout278.xml"/><Relationship Id="rId279" Type="http://schemas.openxmlformats.org/officeDocument/2006/relationships/slideLayout" Target="../slideLayouts/slideLayout279.xml"/><Relationship Id="rId160" Type="http://schemas.openxmlformats.org/officeDocument/2006/relationships/slideLayout" Target="../slideLayouts/slideLayout160.xml"/><Relationship Id="rId161" Type="http://schemas.openxmlformats.org/officeDocument/2006/relationships/slideLayout" Target="../slideLayouts/slideLayout161.xml"/><Relationship Id="rId162" Type="http://schemas.openxmlformats.org/officeDocument/2006/relationships/slideLayout" Target="../slideLayouts/slideLayout162.xml"/><Relationship Id="rId163" Type="http://schemas.openxmlformats.org/officeDocument/2006/relationships/slideLayout" Target="../slideLayouts/slideLayout163.xml"/><Relationship Id="rId164" Type="http://schemas.openxmlformats.org/officeDocument/2006/relationships/slideLayout" Target="../slideLayouts/slideLayout164.xml"/><Relationship Id="rId165" Type="http://schemas.openxmlformats.org/officeDocument/2006/relationships/slideLayout" Target="../slideLayouts/slideLayout165.xml"/><Relationship Id="rId166" Type="http://schemas.openxmlformats.org/officeDocument/2006/relationships/slideLayout" Target="../slideLayouts/slideLayout166.xml"/><Relationship Id="rId167" Type="http://schemas.openxmlformats.org/officeDocument/2006/relationships/slideLayout" Target="../slideLayouts/slideLayout167.xml"/><Relationship Id="rId168" Type="http://schemas.openxmlformats.org/officeDocument/2006/relationships/slideLayout" Target="../slideLayouts/slideLayout168.xml"/><Relationship Id="rId169" Type="http://schemas.openxmlformats.org/officeDocument/2006/relationships/slideLayout" Target="../slideLayouts/slideLayout169.xml"/><Relationship Id="rId390" Type="http://schemas.openxmlformats.org/officeDocument/2006/relationships/slideLayout" Target="../slideLayouts/slideLayout390.xml"/><Relationship Id="rId391" Type="http://schemas.openxmlformats.org/officeDocument/2006/relationships/slideLayout" Target="../slideLayouts/slideLayout391.xml"/><Relationship Id="rId392" Type="http://schemas.openxmlformats.org/officeDocument/2006/relationships/slideLayout" Target="../slideLayouts/slideLayout392.xml"/><Relationship Id="rId393" Type="http://schemas.openxmlformats.org/officeDocument/2006/relationships/slideLayout" Target="../slideLayouts/slideLayout393.xml"/><Relationship Id="rId394" Type="http://schemas.openxmlformats.org/officeDocument/2006/relationships/slideLayout" Target="../slideLayouts/slideLayout394.xml"/><Relationship Id="rId395" Type="http://schemas.openxmlformats.org/officeDocument/2006/relationships/slideLayout" Target="../slideLayouts/slideLayout395.xml"/><Relationship Id="rId396" Type="http://schemas.openxmlformats.org/officeDocument/2006/relationships/slideLayout" Target="../slideLayouts/slideLayout396.xml"/><Relationship Id="rId397" Type="http://schemas.openxmlformats.org/officeDocument/2006/relationships/slideLayout" Target="../slideLayouts/slideLayout397.xml"/><Relationship Id="rId398" Type="http://schemas.openxmlformats.org/officeDocument/2006/relationships/slideLayout" Target="../slideLayouts/slideLayout398.xml"/><Relationship Id="rId399" Type="http://schemas.openxmlformats.org/officeDocument/2006/relationships/slideLayout" Target="../slideLayouts/slideLayout399.xml"/><Relationship Id="rId280" Type="http://schemas.openxmlformats.org/officeDocument/2006/relationships/slideLayout" Target="../slideLayouts/slideLayout280.xml"/><Relationship Id="rId281" Type="http://schemas.openxmlformats.org/officeDocument/2006/relationships/slideLayout" Target="../slideLayouts/slideLayout281.xml"/><Relationship Id="rId282" Type="http://schemas.openxmlformats.org/officeDocument/2006/relationships/slideLayout" Target="../slideLayouts/slideLayout2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274638" y="246063"/>
            <a:ext cx="8594725" cy="6362700"/>
          </a:xfrm>
          <a:prstGeom prst="rect">
            <a:avLst/>
          </a:prstGeom>
          <a:solidFill>
            <a:srgbClr val="FD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alatino" charset="0"/>
                <a:ea typeface="MS PGothic" panose="020B0600070205080204" pitchFamily="34" charset="-128"/>
              </a:defRPr>
            </a:lvl1pPr>
            <a:lvl2pPr marL="742950" indent="-285750">
              <a:defRPr>
                <a:solidFill>
                  <a:schemeClr val="tx1"/>
                </a:solidFill>
                <a:latin typeface="Palatino" charset="0"/>
                <a:ea typeface="MS PGothic" panose="020B0600070205080204" pitchFamily="34" charset="-128"/>
              </a:defRPr>
            </a:lvl2pPr>
            <a:lvl3pPr marL="1143000" indent="-228600">
              <a:defRPr>
                <a:solidFill>
                  <a:schemeClr val="tx1"/>
                </a:solidFill>
                <a:latin typeface="Palatino" charset="0"/>
                <a:ea typeface="MS PGothic" panose="020B0600070205080204" pitchFamily="34" charset="-128"/>
              </a:defRPr>
            </a:lvl3pPr>
            <a:lvl4pPr marL="1600200" indent="-228600">
              <a:defRPr>
                <a:solidFill>
                  <a:schemeClr val="tx1"/>
                </a:solidFill>
                <a:latin typeface="Palatino" charset="0"/>
                <a:ea typeface="MS PGothic" panose="020B0600070205080204" pitchFamily="34" charset="-128"/>
              </a:defRPr>
            </a:lvl4pPr>
            <a:lvl5pPr marL="2057400" indent="-228600">
              <a:defRPr>
                <a:solidFill>
                  <a:schemeClr val="tx1"/>
                </a:solidFill>
                <a:latin typeface="Palatino" charset="0"/>
                <a:ea typeface="MS PGothic" panose="020B0600070205080204" pitchFamily="34" charset="-128"/>
              </a:defRPr>
            </a:lvl5pPr>
            <a:lvl6pPr marL="2514600" indent="-228600" fontAlgn="base">
              <a:spcBef>
                <a:spcPct val="0"/>
              </a:spcBef>
              <a:spcAft>
                <a:spcPct val="0"/>
              </a:spcAft>
              <a:defRPr>
                <a:solidFill>
                  <a:schemeClr val="tx1"/>
                </a:solidFill>
                <a:latin typeface="Palatino" charset="0"/>
                <a:ea typeface="MS PGothic" panose="020B0600070205080204" pitchFamily="34" charset="-128"/>
              </a:defRPr>
            </a:lvl6pPr>
            <a:lvl7pPr marL="2971800" indent="-228600" fontAlgn="base">
              <a:spcBef>
                <a:spcPct val="0"/>
              </a:spcBef>
              <a:spcAft>
                <a:spcPct val="0"/>
              </a:spcAft>
              <a:defRPr>
                <a:solidFill>
                  <a:schemeClr val="tx1"/>
                </a:solidFill>
                <a:latin typeface="Palatino" charset="0"/>
                <a:ea typeface="MS PGothic" panose="020B0600070205080204" pitchFamily="34" charset="-128"/>
              </a:defRPr>
            </a:lvl7pPr>
            <a:lvl8pPr marL="3429000" indent="-228600" fontAlgn="base">
              <a:spcBef>
                <a:spcPct val="0"/>
              </a:spcBef>
              <a:spcAft>
                <a:spcPct val="0"/>
              </a:spcAft>
              <a:defRPr>
                <a:solidFill>
                  <a:schemeClr val="tx1"/>
                </a:solidFill>
                <a:latin typeface="Palatino" charset="0"/>
                <a:ea typeface="MS PGothic" panose="020B0600070205080204" pitchFamily="34" charset="-128"/>
              </a:defRPr>
            </a:lvl8pPr>
            <a:lvl9pPr marL="3886200" indent="-228600" fontAlgn="base">
              <a:spcBef>
                <a:spcPct val="0"/>
              </a:spcBef>
              <a:spcAft>
                <a:spcPct val="0"/>
              </a:spcAft>
              <a:defRPr>
                <a:solidFill>
                  <a:schemeClr val="tx1"/>
                </a:solidFill>
                <a:latin typeface="Palatino" charset="0"/>
                <a:ea typeface="MS PGothic" panose="020B0600070205080204" pitchFamily="34" charset="-128"/>
              </a:defRPr>
            </a:lvl9pPr>
          </a:lstStyle>
          <a:p>
            <a:pPr>
              <a:defRPr/>
            </a:pPr>
            <a:endParaRPr lang="en-US" altLang="en-US" sz="2400">
              <a:solidFill>
                <a:srgbClr val="999999"/>
              </a:solidFill>
              <a:latin typeface="Arial" panose="020B0604020202020204" pitchFamily="34" charset="0"/>
              <a:cs typeface="Arial" panose="020B0604020202020204" pitchFamily="34" charset="0"/>
            </a:endParaRPr>
          </a:p>
        </p:txBody>
      </p:sp>
      <p:pic>
        <p:nvPicPr>
          <p:cNvPr id="1027" name="Picture 7"/>
          <p:cNvPicPr>
            <a:picLocks noChangeAspect="1"/>
          </p:cNvPicPr>
          <p:nvPr/>
        </p:nvPicPr>
        <p:blipFill>
          <a:blip r:embed="rId850">
            <a:extLst>
              <a:ext uri="{28A0092B-C50C-407E-A947-70E740481C1C}">
                <a14:useLocalDpi xmlns:a14="http://schemas.microsoft.com/office/drawing/2010/main" val="0"/>
              </a:ext>
            </a:extLst>
          </a:blip>
          <a:srcRect/>
          <a:stretch>
            <a:fillRect/>
          </a:stretch>
        </p:blipFill>
        <p:spPr bwMode="auto">
          <a:xfrm>
            <a:off x="7340600" y="5792788"/>
            <a:ext cx="1647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5032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9" name="Rectangle 3"/>
          <p:cNvSpPr>
            <a:spLocks noGrp="1" noChangeArrowheads="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Footer Placeholder 10"/>
          <p:cNvSpPr>
            <a:spLocks noGrp="1"/>
          </p:cNvSpPr>
          <p:nvPr>
            <p:ph type="ftr" sz="quarter" idx="3"/>
          </p:nvPr>
        </p:nvSpPr>
        <p:spPr>
          <a:xfrm>
            <a:off x="457200" y="6354763"/>
            <a:ext cx="2895600" cy="182562"/>
          </a:xfrm>
          <a:prstGeom prst="rect">
            <a:avLst/>
          </a:prstGeom>
        </p:spPr>
        <p:txBody>
          <a:bodyPr vert="horz" lIns="91440" tIns="0" rIns="91440" bIns="0" rtlCol="0" anchor="ctr"/>
          <a:lstStyle>
            <a:lvl1pPr algn="l" fontAlgn="auto">
              <a:spcBef>
                <a:spcPts val="0"/>
              </a:spcBef>
              <a:spcAft>
                <a:spcPts val="0"/>
              </a:spcAft>
              <a:defRPr sz="1100" b="0" i="0">
                <a:solidFill>
                  <a:srgbClr val="717171"/>
                </a:solidFill>
                <a:latin typeface="Calibri"/>
                <a:ea typeface="+mn-ea"/>
                <a:cs typeface="Calibri"/>
              </a:defRPr>
            </a:lvl1pPr>
          </a:lstStyle>
          <a:p>
            <a:pPr>
              <a:defRPr/>
            </a:pPr>
            <a:endParaRPr lang="en-US"/>
          </a:p>
        </p:txBody>
      </p:sp>
      <p:sp>
        <p:nvSpPr>
          <p:cNvPr id="12" name="Date Placeholder 11"/>
          <p:cNvSpPr>
            <a:spLocks noGrp="1"/>
          </p:cNvSpPr>
          <p:nvPr>
            <p:ph type="dt" sz="half" idx="2"/>
          </p:nvPr>
        </p:nvSpPr>
        <p:spPr>
          <a:xfrm>
            <a:off x="457200" y="6172200"/>
            <a:ext cx="1828800" cy="182563"/>
          </a:xfrm>
          <a:prstGeom prst="rect">
            <a:avLst/>
          </a:prstGeom>
        </p:spPr>
        <p:txBody>
          <a:bodyPr vert="horz" wrap="square" lIns="91440" tIns="0" rIns="91440" bIns="0" numCol="1" anchor="ctr" anchorCtr="0" compatLnSpc="1">
            <a:prstTxWarp prst="textNoShape">
              <a:avLst/>
            </a:prstTxWarp>
          </a:bodyPr>
          <a:lstStyle>
            <a:lvl1pPr>
              <a:defRPr sz="1100">
                <a:solidFill>
                  <a:srgbClr val="717171"/>
                </a:solidFill>
                <a:latin typeface="Calibri" panose="020F0502020204030204" pitchFamily="34" charset="0"/>
                <a:ea typeface="+mn-ea"/>
                <a:cs typeface="Arial" panose="020B0604020202020204" pitchFamily="34" charset="0"/>
              </a:defRPr>
            </a:lvl1pPr>
          </a:lstStyle>
          <a:p>
            <a:pPr>
              <a:defRPr/>
            </a:pPr>
            <a:fld id="{E3A7A302-D78A-49AA-9A8D-9F52B060C828}" type="datetime4">
              <a:rPr lang="en-US" altLang="en-US"/>
              <a:pPr>
                <a:defRPr/>
              </a:pPr>
              <a:t>July 12, 2017</a:t>
            </a:fld>
            <a:endParaRPr lang="en-US" altLang="en-US"/>
          </a:p>
        </p:txBody>
      </p:sp>
      <p:sp>
        <p:nvSpPr>
          <p:cNvPr id="13" name="Slide Number Placeholder 12"/>
          <p:cNvSpPr>
            <a:spLocks noGrp="1"/>
          </p:cNvSpPr>
          <p:nvPr>
            <p:ph type="sldNum" sz="quarter" idx="4"/>
          </p:nvPr>
        </p:nvSpPr>
        <p:spPr>
          <a:xfrm>
            <a:off x="457200" y="5991225"/>
            <a:ext cx="365125" cy="182563"/>
          </a:xfrm>
          <a:prstGeom prst="rect">
            <a:avLst/>
          </a:prstGeom>
        </p:spPr>
        <p:txBody>
          <a:bodyPr vert="horz" wrap="square" lIns="91440" tIns="0" rIns="0" bIns="0" numCol="1" anchor="t" anchorCtr="0" compatLnSpc="1">
            <a:prstTxWarp prst="textNoShape">
              <a:avLst/>
            </a:prstTxWarp>
          </a:bodyPr>
          <a:lstStyle>
            <a:lvl1pPr>
              <a:defRPr sz="1100">
                <a:solidFill>
                  <a:srgbClr val="717171"/>
                </a:solidFill>
                <a:latin typeface="Calibri" panose="020F0502020204030204" pitchFamily="34" charset="0"/>
                <a:ea typeface="+mn-ea"/>
                <a:cs typeface="Arial" panose="020B0604020202020204" pitchFamily="34" charset="0"/>
              </a:defRPr>
            </a:lvl1pPr>
          </a:lstStyle>
          <a:p>
            <a:pPr>
              <a:defRPr/>
            </a:pPr>
            <a:fld id="{AC7B61F2-EC4F-4271-B7D3-C8EAD9B8CAD5}" type="slidenum">
              <a:rPr lang="en-US" altLang="en-US"/>
              <a:pPr>
                <a:defRPr/>
              </a:pPr>
              <a:t>‹#›</a:t>
            </a:fld>
            <a:endParaRPr lang="en-US" altLang="en-US"/>
          </a:p>
        </p:txBody>
      </p:sp>
    </p:spTree>
    <p:extLst>
      <p:ext uri="{BB962C8B-B14F-4D97-AF65-F5344CB8AC3E}">
        <p14:creationId xmlns:p14="http://schemas.microsoft.com/office/powerpoint/2010/main" val="2231931304"/>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 id="2147484060" r:id="rId43"/>
    <p:sldLayoutId id="2147484061" r:id="rId44"/>
    <p:sldLayoutId id="2147484062" r:id="rId45"/>
    <p:sldLayoutId id="2147484063" r:id="rId46"/>
    <p:sldLayoutId id="2147484064" r:id="rId47"/>
    <p:sldLayoutId id="2147484065" r:id="rId48"/>
    <p:sldLayoutId id="2147484066" r:id="rId49"/>
    <p:sldLayoutId id="2147484067" r:id="rId50"/>
    <p:sldLayoutId id="2147484068" r:id="rId51"/>
    <p:sldLayoutId id="2147484069" r:id="rId52"/>
    <p:sldLayoutId id="2147484070" r:id="rId53"/>
    <p:sldLayoutId id="2147484071" r:id="rId54"/>
    <p:sldLayoutId id="2147484072" r:id="rId55"/>
    <p:sldLayoutId id="2147484073" r:id="rId56"/>
    <p:sldLayoutId id="2147484074" r:id="rId57"/>
    <p:sldLayoutId id="2147484075" r:id="rId58"/>
    <p:sldLayoutId id="2147484076" r:id="rId59"/>
    <p:sldLayoutId id="2147484077" r:id="rId60"/>
    <p:sldLayoutId id="2147484078" r:id="rId61"/>
    <p:sldLayoutId id="2147484079" r:id="rId62"/>
    <p:sldLayoutId id="2147484080" r:id="rId63"/>
    <p:sldLayoutId id="2147484081" r:id="rId64"/>
    <p:sldLayoutId id="2147484082" r:id="rId65"/>
    <p:sldLayoutId id="2147484083" r:id="rId66"/>
    <p:sldLayoutId id="2147484084" r:id="rId67"/>
    <p:sldLayoutId id="2147484085" r:id="rId68"/>
    <p:sldLayoutId id="2147484086" r:id="rId69"/>
    <p:sldLayoutId id="2147484087" r:id="rId70"/>
    <p:sldLayoutId id="2147484088" r:id="rId71"/>
    <p:sldLayoutId id="2147484089" r:id="rId72"/>
    <p:sldLayoutId id="2147484090" r:id="rId73"/>
    <p:sldLayoutId id="2147484091" r:id="rId74"/>
    <p:sldLayoutId id="2147484092" r:id="rId75"/>
    <p:sldLayoutId id="2147484093" r:id="rId76"/>
    <p:sldLayoutId id="2147484094" r:id="rId77"/>
    <p:sldLayoutId id="2147484095" r:id="rId78"/>
    <p:sldLayoutId id="2147484096" r:id="rId79"/>
    <p:sldLayoutId id="2147484097" r:id="rId80"/>
    <p:sldLayoutId id="2147484098" r:id="rId81"/>
    <p:sldLayoutId id="2147484099" r:id="rId82"/>
    <p:sldLayoutId id="2147484100" r:id="rId83"/>
    <p:sldLayoutId id="2147484101" r:id="rId84"/>
    <p:sldLayoutId id="2147484102" r:id="rId85"/>
    <p:sldLayoutId id="2147484103" r:id="rId86"/>
    <p:sldLayoutId id="2147484104" r:id="rId87"/>
    <p:sldLayoutId id="2147484105" r:id="rId88"/>
    <p:sldLayoutId id="2147484106" r:id="rId89"/>
    <p:sldLayoutId id="2147484107" r:id="rId90"/>
    <p:sldLayoutId id="2147484108" r:id="rId91"/>
    <p:sldLayoutId id="2147484109" r:id="rId92"/>
    <p:sldLayoutId id="2147484110" r:id="rId93"/>
    <p:sldLayoutId id="2147484111" r:id="rId94"/>
    <p:sldLayoutId id="2147484112" r:id="rId95"/>
    <p:sldLayoutId id="2147484113" r:id="rId96"/>
    <p:sldLayoutId id="2147484114" r:id="rId97"/>
    <p:sldLayoutId id="2147484115" r:id="rId98"/>
    <p:sldLayoutId id="2147484116" r:id="rId99"/>
    <p:sldLayoutId id="2147484117" r:id="rId100"/>
    <p:sldLayoutId id="2147484118" r:id="rId101"/>
    <p:sldLayoutId id="2147484119" r:id="rId102"/>
    <p:sldLayoutId id="2147484120" r:id="rId103"/>
    <p:sldLayoutId id="2147484121" r:id="rId104"/>
    <p:sldLayoutId id="2147484122" r:id="rId105"/>
    <p:sldLayoutId id="2147484123" r:id="rId106"/>
    <p:sldLayoutId id="2147484124" r:id="rId107"/>
    <p:sldLayoutId id="2147484125" r:id="rId108"/>
    <p:sldLayoutId id="2147484126" r:id="rId109"/>
    <p:sldLayoutId id="2147484127" r:id="rId110"/>
    <p:sldLayoutId id="2147484128" r:id="rId111"/>
    <p:sldLayoutId id="2147484129" r:id="rId112"/>
    <p:sldLayoutId id="2147484130" r:id="rId113"/>
    <p:sldLayoutId id="2147484131" r:id="rId114"/>
    <p:sldLayoutId id="2147484132" r:id="rId115"/>
    <p:sldLayoutId id="2147484133" r:id="rId116"/>
    <p:sldLayoutId id="2147484134" r:id="rId117"/>
    <p:sldLayoutId id="2147484135" r:id="rId118"/>
    <p:sldLayoutId id="2147484136" r:id="rId119"/>
    <p:sldLayoutId id="2147484137" r:id="rId120"/>
    <p:sldLayoutId id="2147484138" r:id="rId121"/>
    <p:sldLayoutId id="2147484139" r:id="rId122"/>
    <p:sldLayoutId id="2147484140" r:id="rId123"/>
    <p:sldLayoutId id="2147484141" r:id="rId124"/>
    <p:sldLayoutId id="2147484142" r:id="rId125"/>
    <p:sldLayoutId id="2147484143" r:id="rId126"/>
    <p:sldLayoutId id="2147484144" r:id="rId127"/>
    <p:sldLayoutId id="2147484145" r:id="rId128"/>
    <p:sldLayoutId id="2147484146" r:id="rId129"/>
    <p:sldLayoutId id="2147484147" r:id="rId130"/>
    <p:sldLayoutId id="2147484148" r:id="rId131"/>
    <p:sldLayoutId id="2147484149" r:id="rId132"/>
    <p:sldLayoutId id="2147484150" r:id="rId133"/>
    <p:sldLayoutId id="2147484151" r:id="rId134"/>
    <p:sldLayoutId id="2147484152" r:id="rId135"/>
    <p:sldLayoutId id="2147484153" r:id="rId136"/>
    <p:sldLayoutId id="2147484154" r:id="rId137"/>
    <p:sldLayoutId id="2147484155" r:id="rId138"/>
    <p:sldLayoutId id="2147484156" r:id="rId139"/>
    <p:sldLayoutId id="2147484157" r:id="rId140"/>
    <p:sldLayoutId id="2147484158" r:id="rId141"/>
    <p:sldLayoutId id="2147484159" r:id="rId142"/>
    <p:sldLayoutId id="2147484160" r:id="rId143"/>
    <p:sldLayoutId id="2147484161" r:id="rId144"/>
    <p:sldLayoutId id="2147484162" r:id="rId145"/>
    <p:sldLayoutId id="2147484163" r:id="rId146"/>
    <p:sldLayoutId id="2147484164" r:id="rId147"/>
    <p:sldLayoutId id="2147484165" r:id="rId148"/>
    <p:sldLayoutId id="2147484166" r:id="rId149"/>
    <p:sldLayoutId id="2147484167" r:id="rId150"/>
    <p:sldLayoutId id="2147484168" r:id="rId151"/>
    <p:sldLayoutId id="2147484169" r:id="rId152"/>
    <p:sldLayoutId id="2147484170" r:id="rId153"/>
    <p:sldLayoutId id="2147484171" r:id="rId154"/>
    <p:sldLayoutId id="2147484172" r:id="rId155"/>
    <p:sldLayoutId id="2147484173" r:id="rId156"/>
    <p:sldLayoutId id="2147484174" r:id="rId157"/>
    <p:sldLayoutId id="2147484175" r:id="rId158"/>
    <p:sldLayoutId id="2147484176" r:id="rId159"/>
    <p:sldLayoutId id="2147484177" r:id="rId160"/>
    <p:sldLayoutId id="2147484178" r:id="rId161"/>
    <p:sldLayoutId id="2147484179" r:id="rId162"/>
    <p:sldLayoutId id="2147484180" r:id="rId163"/>
    <p:sldLayoutId id="2147484181" r:id="rId164"/>
    <p:sldLayoutId id="2147484182" r:id="rId165"/>
    <p:sldLayoutId id="2147484183" r:id="rId166"/>
    <p:sldLayoutId id="2147484184" r:id="rId167"/>
    <p:sldLayoutId id="2147484185" r:id="rId168"/>
    <p:sldLayoutId id="2147484186" r:id="rId169"/>
    <p:sldLayoutId id="2147484187" r:id="rId170"/>
    <p:sldLayoutId id="2147484188" r:id="rId171"/>
    <p:sldLayoutId id="2147484189" r:id="rId172"/>
    <p:sldLayoutId id="2147484190" r:id="rId173"/>
    <p:sldLayoutId id="2147484191" r:id="rId174"/>
    <p:sldLayoutId id="2147484192" r:id="rId175"/>
    <p:sldLayoutId id="2147484193" r:id="rId176"/>
    <p:sldLayoutId id="2147484194" r:id="rId177"/>
    <p:sldLayoutId id="2147484195" r:id="rId178"/>
    <p:sldLayoutId id="2147484196" r:id="rId179"/>
    <p:sldLayoutId id="2147484197" r:id="rId180"/>
    <p:sldLayoutId id="2147484198" r:id="rId181"/>
    <p:sldLayoutId id="2147484199" r:id="rId182"/>
    <p:sldLayoutId id="2147484200" r:id="rId183"/>
    <p:sldLayoutId id="2147484201" r:id="rId184"/>
    <p:sldLayoutId id="2147484202" r:id="rId185"/>
    <p:sldLayoutId id="2147484203" r:id="rId186"/>
    <p:sldLayoutId id="2147484204" r:id="rId187"/>
    <p:sldLayoutId id="2147484205" r:id="rId188"/>
    <p:sldLayoutId id="2147484206" r:id="rId189"/>
    <p:sldLayoutId id="2147484207" r:id="rId190"/>
    <p:sldLayoutId id="2147484208" r:id="rId191"/>
    <p:sldLayoutId id="2147484209" r:id="rId192"/>
    <p:sldLayoutId id="2147484210" r:id="rId193"/>
    <p:sldLayoutId id="2147484211" r:id="rId194"/>
    <p:sldLayoutId id="2147484212" r:id="rId195"/>
    <p:sldLayoutId id="2147484213" r:id="rId196"/>
    <p:sldLayoutId id="2147484214" r:id="rId197"/>
    <p:sldLayoutId id="2147484215" r:id="rId198"/>
    <p:sldLayoutId id="2147484216" r:id="rId199"/>
    <p:sldLayoutId id="2147484217" r:id="rId200"/>
    <p:sldLayoutId id="2147484218" r:id="rId201"/>
    <p:sldLayoutId id="2147484219" r:id="rId202"/>
    <p:sldLayoutId id="2147484220" r:id="rId203"/>
    <p:sldLayoutId id="2147484221" r:id="rId204"/>
    <p:sldLayoutId id="2147484222" r:id="rId205"/>
    <p:sldLayoutId id="2147484223" r:id="rId206"/>
    <p:sldLayoutId id="2147484224" r:id="rId207"/>
    <p:sldLayoutId id="2147484225" r:id="rId208"/>
    <p:sldLayoutId id="2147484226" r:id="rId209"/>
    <p:sldLayoutId id="2147484227" r:id="rId210"/>
    <p:sldLayoutId id="2147484228" r:id="rId211"/>
    <p:sldLayoutId id="2147484229" r:id="rId212"/>
    <p:sldLayoutId id="2147484230" r:id="rId213"/>
    <p:sldLayoutId id="2147484231" r:id="rId214"/>
    <p:sldLayoutId id="2147484232" r:id="rId215"/>
    <p:sldLayoutId id="2147484233" r:id="rId216"/>
    <p:sldLayoutId id="2147484234" r:id="rId217"/>
    <p:sldLayoutId id="2147484235" r:id="rId218"/>
    <p:sldLayoutId id="2147484236" r:id="rId219"/>
    <p:sldLayoutId id="2147484237" r:id="rId220"/>
    <p:sldLayoutId id="2147484238" r:id="rId221"/>
    <p:sldLayoutId id="2147484239" r:id="rId222"/>
    <p:sldLayoutId id="2147484240" r:id="rId223"/>
    <p:sldLayoutId id="2147484241" r:id="rId224"/>
    <p:sldLayoutId id="2147484242" r:id="rId225"/>
    <p:sldLayoutId id="2147484243" r:id="rId226"/>
    <p:sldLayoutId id="2147484244" r:id="rId227"/>
    <p:sldLayoutId id="2147484245" r:id="rId228"/>
    <p:sldLayoutId id="2147484246" r:id="rId229"/>
    <p:sldLayoutId id="2147484247" r:id="rId230"/>
    <p:sldLayoutId id="2147484248" r:id="rId231"/>
    <p:sldLayoutId id="2147484249" r:id="rId232"/>
    <p:sldLayoutId id="2147484250" r:id="rId233"/>
    <p:sldLayoutId id="2147484251" r:id="rId234"/>
    <p:sldLayoutId id="2147484252" r:id="rId235"/>
    <p:sldLayoutId id="2147484253" r:id="rId236"/>
    <p:sldLayoutId id="2147484254" r:id="rId237"/>
    <p:sldLayoutId id="2147484255" r:id="rId238"/>
    <p:sldLayoutId id="2147484256" r:id="rId239"/>
    <p:sldLayoutId id="2147484257" r:id="rId240"/>
    <p:sldLayoutId id="2147484258" r:id="rId241"/>
    <p:sldLayoutId id="2147484259" r:id="rId242"/>
    <p:sldLayoutId id="2147484260" r:id="rId243"/>
    <p:sldLayoutId id="2147484261" r:id="rId244"/>
    <p:sldLayoutId id="2147484262" r:id="rId245"/>
    <p:sldLayoutId id="2147484263" r:id="rId246"/>
    <p:sldLayoutId id="2147484264" r:id="rId247"/>
    <p:sldLayoutId id="2147484265" r:id="rId248"/>
    <p:sldLayoutId id="2147484266" r:id="rId249"/>
    <p:sldLayoutId id="2147484267" r:id="rId250"/>
    <p:sldLayoutId id="2147484268" r:id="rId251"/>
    <p:sldLayoutId id="2147484269" r:id="rId252"/>
    <p:sldLayoutId id="2147484270" r:id="rId253"/>
    <p:sldLayoutId id="2147484271" r:id="rId254"/>
    <p:sldLayoutId id="2147484272" r:id="rId255"/>
    <p:sldLayoutId id="2147484273" r:id="rId256"/>
    <p:sldLayoutId id="2147484274" r:id="rId257"/>
    <p:sldLayoutId id="2147484275" r:id="rId258"/>
    <p:sldLayoutId id="2147484276" r:id="rId259"/>
    <p:sldLayoutId id="2147484277" r:id="rId260"/>
    <p:sldLayoutId id="2147484278" r:id="rId261"/>
    <p:sldLayoutId id="2147484279" r:id="rId262"/>
    <p:sldLayoutId id="2147484280" r:id="rId263"/>
    <p:sldLayoutId id="2147484281" r:id="rId264"/>
    <p:sldLayoutId id="2147484282" r:id="rId265"/>
    <p:sldLayoutId id="2147484283" r:id="rId266"/>
    <p:sldLayoutId id="2147484284" r:id="rId267"/>
    <p:sldLayoutId id="2147484285" r:id="rId268"/>
    <p:sldLayoutId id="2147484286" r:id="rId269"/>
    <p:sldLayoutId id="2147484287" r:id="rId270"/>
    <p:sldLayoutId id="2147484288" r:id="rId271"/>
    <p:sldLayoutId id="2147484289" r:id="rId272"/>
    <p:sldLayoutId id="2147484290" r:id="rId273"/>
    <p:sldLayoutId id="2147484291" r:id="rId274"/>
    <p:sldLayoutId id="2147484292" r:id="rId275"/>
    <p:sldLayoutId id="2147484293" r:id="rId276"/>
    <p:sldLayoutId id="2147484294" r:id="rId277"/>
    <p:sldLayoutId id="2147484295" r:id="rId278"/>
    <p:sldLayoutId id="2147484296" r:id="rId279"/>
    <p:sldLayoutId id="2147484297" r:id="rId280"/>
    <p:sldLayoutId id="2147484298" r:id="rId281"/>
    <p:sldLayoutId id="2147484299" r:id="rId282"/>
    <p:sldLayoutId id="2147484300" r:id="rId283"/>
    <p:sldLayoutId id="2147484301" r:id="rId284"/>
    <p:sldLayoutId id="2147484302" r:id="rId285"/>
    <p:sldLayoutId id="2147484303" r:id="rId286"/>
    <p:sldLayoutId id="2147484304" r:id="rId287"/>
    <p:sldLayoutId id="2147484305" r:id="rId288"/>
    <p:sldLayoutId id="2147484306" r:id="rId289"/>
    <p:sldLayoutId id="2147484307" r:id="rId290"/>
    <p:sldLayoutId id="2147484308" r:id="rId291"/>
    <p:sldLayoutId id="2147484309" r:id="rId292"/>
    <p:sldLayoutId id="2147484310" r:id="rId293"/>
    <p:sldLayoutId id="2147484311" r:id="rId294"/>
    <p:sldLayoutId id="2147484312" r:id="rId295"/>
    <p:sldLayoutId id="2147484313" r:id="rId296"/>
    <p:sldLayoutId id="2147484314" r:id="rId297"/>
    <p:sldLayoutId id="2147484315" r:id="rId298"/>
    <p:sldLayoutId id="2147484316" r:id="rId299"/>
    <p:sldLayoutId id="2147484317" r:id="rId300"/>
    <p:sldLayoutId id="2147484318" r:id="rId301"/>
    <p:sldLayoutId id="2147484319" r:id="rId302"/>
    <p:sldLayoutId id="2147484320" r:id="rId303"/>
    <p:sldLayoutId id="2147484321" r:id="rId304"/>
    <p:sldLayoutId id="2147484322" r:id="rId305"/>
    <p:sldLayoutId id="2147484323" r:id="rId306"/>
    <p:sldLayoutId id="2147484324" r:id="rId307"/>
    <p:sldLayoutId id="2147484325" r:id="rId308"/>
    <p:sldLayoutId id="2147484326" r:id="rId309"/>
    <p:sldLayoutId id="2147484327" r:id="rId310"/>
    <p:sldLayoutId id="2147484328" r:id="rId311"/>
    <p:sldLayoutId id="2147484329" r:id="rId312"/>
    <p:sldLayoutId id="2147484330" r:id="rId313"/>
    <p:sldLayoutId id="2147484331" r:id="rId314"/>
    <p:sldLayoutId id="2147484332" r:id="rId315"/>
    <p:sldLayoutId id="2147484333" r:id="rId316"/>
    <p:sldLayoutId id="2147484334" r:id="rId317"/>
    <p:sldLayoutId id="2147484335" r:id="rId318"/>
    <p:sldLayoutId id="2147484336" r:id="rId319"/>
    <p:sldLayoutId id="2147484337" r:id="rId320"/>
    <p:sldLayoutId id="2147484338" r:id="rId321"/>
    <p:sldLayoutId id="2147484339" r:id="rId322"/>
    <p:sldLayoutId id="2147484340" r:id="rId323"/>
    <p:sldLayoutId id="2147484341" r:id="rId324"/>
    <p:sldLayoutId id="2147484342" r:id="rId325"/>
    <p:sldLayoutId id="2147484343" r:id="rId326"/>
    <p:sldLayoutId id="2147484344" r:id="rId327"/>
    <p:sldLayoutId id="2147484345" r:id="rId328"/>
    <p:sldLayoutId id="2147484346" r:id="rId329"/>
    <p:sldLayoutId id="2147484347" r:id="rId330"/>
    <p:sldLayoutId id="2147484348" r:id="rId331"/>
    <p:sldLayoutId id="2147484349" r:id="rId332"/>
    <p:sldLayoutId id="2147484350" r:id="rId333"/>
    <p:sldLayoutId id="2147484351" r:id="rId334"/>
    <p:sldLayoutId id="2147484352" r:id="rId335"/>
    <p:sldLayoutId id="2147484353" r:id="rId336"/>
    <p:sldLayoutId id="2147484354" r:id="rId337"/>
    <p:sldLayoutId id="2147484355" r:id="rId338"/>
    <p:sldLayoutId id="2147484356" r:id="rId339"/>
    <p:sldLayoutId id="2147484357" r:id="rId340"/>
    <p:sldLayoutId id="2147484358" r:id="rId341"/>
    <p:sldLayoutId id="2147484359" r:id="rId342"/>
    <p:sldLayoutId id="2147484360" r:id="rId343"/>
    <p:sldLayoutId id="2147484361" r:id="rId344"/>
    <p:sldLayoutId id="2147484362" r:id="rId345"/>
    <p:sldLayoutId id="2147484363" r:id="rId346"/>
    <p:sldLayoutId id="2147484364" r:id="rId347"/>
    <p:sldLayoutId id="2147484365" r:id="rId348"/>
    <p:sldLayoutId id="2147484366" r:id="rId349"/>
    <p:sldLayoutId id="2147484367" r:id="rId350"/>
    <p:sldLayoutId id="2147484368" r:id="rId351"/>
    <p:sldLayoutId id="2147484369" r:id="rId352"/>
    <p:sldLayoutId id="2147484370" r:id="rId353"/>
    <p:sldLayoutId id="2147484371" r:id="rId354"/>
    <p:sldLayoutId id="2147484372" r:id="rId355"/>
    <p:sldLayoutId id="2147484373" r:id="rId356"/>
    <p:sldLayoutId id="2147484374" r:id="rId357"/>
    <p:sldLayoutId id="2147484375" r:id="rId358"/>
    <p:sldLayoutId id="2147484376" r:id="rId359"/>
    <p:sldLayoutId id="2147484377" r:id="rId360"/>
    <p:sldLayoutId id="2147484378" r:id="rId361"/>
    <p:sldLayoutId id="2147484379" r:id="rId362"/>
    <p:sldLayoutId id="2147484380" r:id="rId363"/>
    <p:sldLayoutId id="2147484381" r:id="rId364"/>
    <p:sldLayoutId id="2147484382" r:id="rId365"/>
    <p:sldLayoutId id="2147484383" r:id="rId366"/>
    <p:sldLayoutId id="2147484384" r:id="rId367"/>
    <p:sldLayoutId id="2147484385" r:id="rId368"/>
    <p:sldLayoutId id="2147484386" r:id="rId369"/>
    <p:sldLayoutId id="2147484387" r:id="rId370"/>
    <p:sldLayoutId id="2147484388" r:id="rId371"/>
    <p:sldLayoutId id="2147484389" r:id="rId372"/>
    <p:sldLayoutId id="2147484390" r:id="rId373"/>
    <p:sldLayoutId id="2147484391" r:id="rId374"/>
    <p:sldLayoutId id="2147484392" r:id="rId375"/>
    <p:sldLayoutId id="2147484393" r:id="rId376"/>
    <p:sldLayoutId id="2147484394" r:id="rId377"/>
    <p:sldLayoutId id="2147484395" r:id="rId378"/>
    <p:sldLayoutId id="2147484396" r:id="rId379"/>
    <p:sldLayoutId id="2147484397" r:id="rId380"/>
    <p:sldLayoutId id="2147484398" r:id="rId381"/>
    <p:sldLayoutId id="2147484399" r:id="rId382"/>
    <p:sldLayoutId id="2147484400" r:id="rId383"/>
    <p:sldLayoutId id="2147484401" r:id="rId384"/>
    <p:sldLayoutId id="2147484402" r:id="rId385"/>
    <p:sldLayoutId id="2147484403" r:id="rId386"/>
    <p:sldLayoutId id="2147484404" r:id="rId387"/>
    <p:sldLayoutId id="2147484405" r:id="rId388"/>
    <p:sldLayoutId id="2147484406" r:id="rId389"/>
    <p:sldLayoutId id="2147484407" r:id="rId390"/>
    <p:sldLayoutId id="2147484408" r:id="rId391"/>
    <p:sldLayoutId id="2147484409" r:id="rId392"/>
    <p:sldLayoutId id="2147484410" r:id="rId393"/>
    <p:sldLayoutId id="2147484411" r:id="rId394"/>
    <p:sldLayoutId id="2147484412" r:id="rId395"/>
    <p:sldLayoutId id="2147484413" r:id="rId396"/>
    <p:sldLayoutId id="2147484414" r:id="rId397"/>
    <p:sldLayoutId id="2147484415" r:id="rId398"/>
    <p:sldLayoutId id="2147484416" r:id="rId399"/>
    <p:sldLayoutId id="2147484417" r:id="rId400"/>
    <p:sldLayoutId id="2147484418" r:id="rId401"/>
    <p:sldLayoutId id="2147484419" r:id="rId402"/>
    <p:sldLayoutId id="2147484420" r:id="rId403"/>
    <p:sldLayoutId id="2147484421" r:id="rId404"/>
    <p:sldLayoutId id="2147484422" r:id="rId405"/>
    <p:sldLayoutId id="2147484423" r:id="rId406"/>
    <p:sldLayoutId id="2147484424" r:id="rId407"/>
    <p:sldLayoutId id="2147484425" r:id="rId408"/>
    <p:sldLayoutId id="2147484426" r:id="rId409"/>
    <p:sldLayoutId id="2147484427" r:id="rId410"/>
    <p:sldLayoutId id="2147484428" r:id="rId411"/>
    <p:sldLayoutId id="2147484429" r:id="rId412"/>
    <p:sldLayoutId id="2147484430" r:id="rId413"/>
    <p:sldLayoutId id="2147484431" r:id="rId414"/>
    <p:sldLayoutId id="2147484432" r:id="rId415"/>
    <p:sldLayoutId id="2147484433" r:id="rId416"/>
    <p:sldLayoutId id="2147484434" r:id="rId417"/>
    <p:sldLayoutId id="2147484435" r:id="rId418"/>
    <p:sldLayoutId id="2147484436" r:id="rId419"/>
    <p:sldLayoutId id="2147484437" r:id="rId420"/>
    <p:sldLayoutId id="2147484438" r:id="rId421"/>
    <p:sldLayoutId id="2147484439" r:id="rId422"/>
    <p:sldLayoutId id="2147484440" r:id="rId423"/>
    <p:sldLayoutId id="2147484441" r:id="rId424"/>
    <p:sldLayoutId id="2147484442" r:id="rId425"/>
    <p:sldLayoutId id="2147484443" r:id="rId426"/>
    <p:sldLayoutId id="2147484444" r:id="rId427"/>
    <p:sldLayoutId id="2147484445" r:id="rId428"/>
    <p:sldLayoutId id="2147484446" r:id="rId429"/>
    <p:sldLayoutId id="2147484447" r:id="rId430"/>
    <p:sldLayoutId id="2147484448" r:id="rId431"/>
    <p:sldLayoutId id="2147484449" r:id="rId432"/>
    <p:sldLayoutId id="2147484450" r:id="rId433"/>
    <p:sldLayoutId id="2147484451" r:id="rId434"/>
    <p:sldLayoutId id="2147484452" r:id="rId435"/>
    <p:sldLayoutId id="2147484453" r:id="rId436"/>
    <p:sldLayoutId id="2147484454" r:id="rId437"/>
    <p:sldLayoutId id="2147484455" r:id="rId438"/>
    <p:sldLayoutId id="2147484456" r:id="rId439"/>
    <p:sldLayoutId id="2147484457" r:id="rId440"/>
    <p:sldLayoutId id="2147484458" r:id="rId441"/>
    <p:sldLayoutId id="2147484459" r:id="rId442"/>
    <p:sldLayoutId id="2147484460" r:id="rId443"/>
    <p:sldLayoutId id="2147484461" r:id="rId444"/>
    <p:sldLayoutId id="2147484462" r:id="rId445"/>
    <p:sldLayoutId id="2147484463" r:id="rId446"/>
    <p:sldLayoutId id="2147484464" r:id="rId447"/>
    <p:sldLayoutId id="2147484465" r:id="rId448"/>
    <p:sldLayoutId id="2147484466" r:id="rId449"/>
    <p:sldLayoutId id="2147484467" r:id="rId450"/>
    <p:sldLayoutId id="2147484468" r:id="rId451"/>
    <p:sldLayoutId id="2147484469" r:id="rId452"/>
    <p:sldLayoutId id="2147484470" r:id="rId453"/>
    <p:sldLayoutId id="2147484471" r:id="rId454"/>
    <p:sldLayoutId id="2147484472" r:id="rId455"/>
    <p:sldLayoutId id="2147484473" r:id="rId456"/>
    <p:sldLayoutId id="2147484474" r:id="rId457"/>
    <p:sldLayoutId id="2147484475" r:id="rId458"/>
    <p:sldLayoutId id="2147484476" r:id="rId459"/>
    <p:sldLayoutId id="2147484477" r:id="rId460"/>
    <p:sldLayoutId id="2147484478" r:id="rId461"/>
    <p:sldLayoutId id="2147484479" r:id="rId462"/>
    <p:sldLayoutId id="2147484480" r:id="rId463"/>
    <p:sldLayoutId id="2147484481" r:id="rId464"/>
    <p:sldLayoutId id="2147484482" r:id="rId465"/>
    <p:sldLayoutId id="2147484483" r:id="rId466"/>
    <p:sldLayoutId id="2147484484" r:id="rId467"/>
    <p:sldLayoutId id="2147484485" r:id="rId468"/>
    <p:sldLayoutId id="2147484486" r:id="rId469"/>
    <p:sldLayoutId id="2147484487" r:id="rId470"/>
    <p:sldLayoutId id="2147484488" r:id="rId471"/>
    <p:sldLayoutId id="2147484489" r:id="rId472"/>
    <p:sldLayoutId id="2147484490" r:id="rId473"/>
    <p:sldLayoutId id="2147484491" r:id="rId474"/>
    <p:sldLayoutId id="2147484492" r:id="rId475"/>
    <p:sldLayoutId id="2147484493" r:id="rId476"/>
    <p:sldLayoutId id="2147484494" r:id="rId477"/>
    <p:sldLayoutId id="2147484495" r:id="rId478"/>
    <p:sldLayoutId id="2147484496" r:id="rId479"/>
    <p:sldLayoutId id="2147484497" r:id="rId480"/>
    <p:sldLayoutId id="2147484498" r:id="rId481"/>
    <p:sldLayoutId id="2147484499" r:id="rId482"/>
    <p:sldLayoutId id="2147484500" r:id="rId483"/>
    <p:sldLayoutId id="2147484501" r:id="rId484"/>
    <p:sldLayoutId id="2147484502" r:id="rId485"/>
    <p:sldLayoutId id="2147484503" r:id="rId486"/>
    <p:sldLayoutId id="2147484504" r:id="rId487"/>
    <p:sldLayoutId id="2147484505" r:id="rId488"/>
    <p:sldLayoutId id="2147484506" r:id="rId489"/>
    <p:sldLayoutId id="2147484507" r:id="rId490"/>
    <p:sldLayoutId id="2147484508" r:id="rId491"/>
    <p:sldLayoutId id="2147484509" r:id="rId492"/>
    <p:sldLayoutId id="2147484510" r:id="rId493"/>
    <p:sldLayoutId id="2147484511" r:id="rId494"/>
    <p:sldLayoutId id="2147484512" r:id="rId495"/>
    <p:sldLayoutId id="2147484513" r:id="rId496"/>
    <p:sldLayoutId id="2147484514" r:id="rId497"/>
    <p:sldLayoutId id="2147484515" r:id="rId498"/>
    <p:sldLayoutId id="2147484516" r:id="rId499"/>
    <p:sldLayoutId id="2147484517" r:id="rId500"/>
    <p:sldLayoutId id="2147484518" r:id="rId501"/>
    <p:sldLayoutId id="2147484519" r:id="rId502"/>
    <p:sldLayoutId id="2147484520" r:id="rId503"/>
    <p:sldLayoutId id="2147484521" r:id="rId504"/>
    <p:sldLayoutId id="2147484522" r:id="rId505"/>
    <p:sldLayoutId id="2147484523" r:id="rId506"/>
    <p:sldLayoutId id="2147484524" r:id="rId507"/>
    <p:sldLayoutId id="2147484525" r:id="rId508"/>
    <p:sldLayoutId id="2147484526" r:id="rId509"/>
    <p:sldLayoutId id="2147484527" r:id="rId510"/>
    <p:sldLayoutId id="2147484528" r:id="rId511"/>
    <p:sldLayoutId id="2147484529" r:id="rId512"/>
    <p:sldLayoutId id="2147484530" r:id="rId513"/>
    <p:sldLayoutId id="2147484531" r:id="rId514"/>
    <p:sldLayoutId id="2147484532" r:id="rId515"/>
    <p:sldLayoutId id="2147484533" r:id="rId516"/>
    <p:sldLayoutId id="2147484534" r:id="rId517"/>
    <p:sldLayoutId id="2147483685" r:id="rId518"/>
    <p:sldLayoutId id="2147483686" r:id="rId519"/>
    <p:sldLayoutId id="2147483687" r:id="rId520"/>
    <p:sldLayoutId id="2147483688" r:id="rId521"/>
    <p:sldLayoutId id="2147483689" r:id="rId522"/>
    <p:sldLayoutId id="2147483690" r:id="rId523"/>
    <p:sldLayoutId id="2147483691" r:id="rId524"/>
    <p:sldLayoutId id="2147483692" r:id="rId525"/>
    <p:sldLayoutId id="2147483693" r:id="rId526"/>
    <p:sldLayoutId id="2147483694" r:id="rId527"/>
    <p:sldLayoutId id="2147483695" r:id="rId528"/>
    <p:sldLayoutId id="2147483696" r:id="rId529"/>
    <p:sldLayoutId id="2147483697" r:id="rId530"/>
    <p:sldLayoutId id="2147483698" r:id="rId531"/>
    <p:sldLayoutId id="2147483699" r:id="rId532"/>
    <p:sldLayoutId id="2147483700" r:id="rId533"/>
    <p:sldLayoutId id="2147483701" r:id="rId534"/>
    <p:sldLayoutId id="2147483702" r:id="rId535"/>
    <p:sldLayoutId id="2147483703" r:id="rId536"/>
    <p:sldLayoutId id="2147483704" r:id="rId537"/>
    <p:sldLayoutId id="2147483705" r:id="rId538"/>
    <p:sldLayoutId id="2147483706" r:id="rId539"/>
    <p:sldLayoutId id="2147483707" r:id="rId540"/>
    <p:sldLayoutId id="2147483708" r:id="rId541"/>
    <p:sldLayoutId id="2147483709" r:id="rId542"/>
    <p:sldLayoutId id="2147483710" r:id="rId543"/>
    <p:sldLayoutId id="2147483711" r:id="rId544"/>
    <p:sldLayoutId id="2147483712" r:id="rId545"/>
    <p:sldLayoutId id="2147483713" r:id="rId546"/>
    <p:sldLayoutId id="2147483714" r:id="rId547"/>
    <p:sldLayoutId id="2147483715" r:id="rId548"/>
    <p:sldLayoutId id="2147483716" r:id="rId549"/>
    <p:sldLayoutId id="2147483717" r:id="rId550"/>
    <p:sldLayoutId id="2147483718" r:id="rId551"/>
    <p:sldLayoutId id="2147483719" r:id="rId552"/>
    <p:sldLayoutId id="2147483720" r:id="rId553"/>
    <p:sldLayoutId id="2147483721" r:id="rId554"/>
    <p:sldLayoutId id="2147483722" r:id="rId555"/>
    <p:sldLayoutId id="2147483723" r:id="rId556"/>
    <p:sldLayoutId id="2147483724" r:id="rId557"/>
    <p:sldLayoutId id="2147483725" r:id="rId558"/>
    <p:sldLayoutId id="2147483726" r:id="rId559"/>
    <p:sldLayoutId id="2147483727" r:id="rId560"/>
    <p:sldLayoutId id="2147483728" r:id="rId561"/>
    <p:sldLayoutId id="2147483729" r:id="rId562"/>
    <p:sldLayoutId id="2147483730" r:id="rId563"/>
    <p:sldLayoutId id="2147483731" r:id="rId564"/>
    <p:sldLayoutId id="2147483732" r:id="rId565"/>
    <p:sldLayoutId id="2147483733" r:id="rId566"/>
    <p:sldLayoutId id="2147483734" r:id="rId567"/>
    <p:sldLayoutId id="2147483735" r:id="rId568"/>
    <p:sldLayoutId id="2147483736" r:id="rId569"/>
    <p:sldLayoutId id="2147483737" r:id="rId570"/>
    <p:sldLayoutId id="2147483738" r:id="rId571"/>
    <p:sldLayoutId id="2147483739" r:id="rId572"/>
    <p:sldLayoutId id="2147483740" r:id="rId573"/>
    <p:sldLayoutId id="2147483741" r:id="rId574"/>
    <p:sldLayoutId id="2147483742" r:id="rId575"/>
    <p:sldLayoutId id="2147483743" r:id="rId576"/>
    <p:sldLayoutId id="2147483744" r:id="rId577"/>
    <p:sldLayoutId id="2147483745" r:id="rId578"/>
    <p:sldLayoutId id="2147483746" r:id="rId579"/>
    <p:sldLayoutId id="2147483747" r:id="rId580"/>
    <p:sldLayoutId id="2147483748" r:id="rId581"/>
    <p:sldLayoutId id="2147483749" r:id="rId582"/>
    <p:sldLayoutId id="2147483750" r:id="rId583"/>
    <p:sldLayoutId id="2147483751" r:id="rId584"/>
    <p:sldLayoutId id="2147483752" r:id="rId585"/>
    <p:sldLayoutId id="2147483753" r:id="rId586"/>
    <p:sldLayoutId id="2147483754" r:id="rId587"/>
    <p:sldLayoutId id="2147483755" r:id="rId588"/>
    <p:sldLayoutId id="2147483756" r:id="rId589"/>
    <p:sldLayoutId id="2147483757" r:id="rId590"/>
    <p:sldLayoutId id="2147483758" r:id="rId591"/>
    <p:sldLayoutId id="2147483759" r:id="rId592"/>
    <p:sldLayoutId id="2147483760" r:id="rId593"/>
    <p:sldLayoutId id="2147483761" r:id="rId594"/>
    <p:sldLayoutId id="2147483762" r:id="rId595"/>
    <p:sldLayoutId id="2147483763" r:id="rId596"/>
    <p:sldLayoutId id="2147483764" r:id="rId597"/>
    <p:sldLayoutId id="2147483765" r:id="rId598"/>
    <p:sldLayoutId id="2147483766" r:id="rId599"/>
    <p:sldLayoutId id="2147483767" r:id="rId600"/>
    <p:sldLayoutId id="2147483768" r:id="rId601"/>
    <p:sldLayoutId id="2147483769" r:id="rId602"/>
    <p:sldLayoutId id="2147483770" r:id="rId603"/>
    <p:sldLayoutId id="2147483771" r:id="rId604"/>
    <p:sldLayoutId id="2147483772" r:id="rId605"/>
    <p:sldLayoutId id="2147483773" r:id="rId606"/>
    <p:sldLayoutId id="2147483774" r:id="rId607"/>
    <p:sldLayoutId id="2147483775" r:id="rId608"/>
    <p:sldLayoutId id="2147483776" r:id="rId609"/>
    <p:sldLayoutId id="2147483777" r:id="rId610"/>
    <p:sldLayoutId id="2147483778" r:id="rId611"/>
    <p:sldLayoutId id="2147483779" r:id="rId612"/>
    <p:sldLayoutId id="2147483780" r:id="rId613"/>
    <p:sldLayoutId id="2147483781" r:id="rId614"/>
    <p:sldLayoutId id="2147483782" r:id="rId615"/>
    <p:sldLayoutId id="2147483783" r:id="rId616"/>
    <p:sldLayoutId id="2147483784" r:id="rId617"/>
    <p:sldLayoutId id="2147483785" r:id="rId618"/>
    <p:sldLayoutId id="2147483786" r:id="rId619"/>
    <p:sldLayoutId id="2147483787" r:id="rId620"/>
    <p:sldLayoutId id="2147483788" r:id="rId621"/>
    <p:sldLayoutId id="2147483789" r:id="rId622"/>
    <p:sldLayoutId id="2147483790" r:id="rId623"/>
    <p:sldLayoutId id="2147483791" r:id="rId624"/>
    <p:sldLayoutId id="2147483792" r:id="rId625"/>
    <p:sldLayoutId id="2147483793" r:id="rId626"/>
    <p:sldLayoutId id="2147483794" r:id="rId627"/>
    <p:sldLayoutId id="2147483795" r:id="rId628"/>
    <p:sldLayoutId id="2147483796" r:id="rId629"/>
    <p:sldLayoutId id="2147483797" r:id="rId630"/>
    <p:sldLayoutId id="2147483798" r:id="rId631"/>
    <p:sldLayoutId id="2147483799" r:id="rId632"/>
    <p:sldLayoutId id="2147483800" r:id="rId633"/>
    <p:sldLayoutId id="2147483801" r:id="rId634"/>
    <p:sldLayoutId id="2147483802" r:id="rId635"/>
    <p:sldLayoutId id="2147483803" r:id="rId636"/>
    <p:sldLayoutId id="2147483804" r:id="rId637"/>
    <p:sldLayoutId id="2147483805" r:id="rId638"/>
    <p:sldLayoutId id="2147483806" r:id="rId639"/>
    <p:sldLayoutId id="2147483807" r:id="rId640"/>
    <p:sldLayoutId id="2147483808" r:id="rId641"/>
    <p:sldLayoutId id="2147483809" r:id="rId642"/>
    <p:sldLayoutId id="2147483810" r:id="rId643"/>
    <p:sldLayoutId id="2147483811" r:id="rId644"/>
    <p:sldLayoutId id="2147483812" r:id="rId645"/>
    <p:sldLayoutId id="2147483813" r:id="rId646"/>
    <p:sldLayoutId id="2147483814" r:id="rId647"/>
    <p:sldLayoutId id="2147483815" r:id="rId648"/>
    <p:sldLayoutId id="2147483816" r:id="rId649"/>
    <p:sldLayoutId id="2147483817" r:id="rId650"/>
    <p:sldLayoutId id="2147483818" r:id="rId651"/>
    <p:sldLayoutId id="2147483819" r:id="rId652"/>
    <p:sldLayoutId id="2147483820" r:id="rId653"/>
    <p:sldLayoutId id="2147483821" r:id="rId654"/>
    <p:sldLayoutId id="2147483822" r:id="rId655"/>
    <p:sldLayoutId id="2147483823" r:id="rId656"/>
    <p:sldLayoutId id="2147483824" r:id="rId657"/>
    <p:sldLayoutId id="2147483825" r:id="rId658"/>
    <p:sldLayoutId id="2147483826" r:id="rId659"/>
    <p:sldLayoutId id="2147483827" r:id="rId660"/>
    <p:sldLayoutId id="2147483828" r:id="rId661"/>
    <p:sldLayoutId id="2147483829" r:id="rId662"/>
    <p:sldLayoutId id="2147483830" r:id="rId663"/>
    <p:sldLayoutId id="2147483831" r:id="rId664"/>
    <p:sldLayoutId id="2147483832" r:id="rId665"/>
    <p:sldLayoutId id="2147483833" r:id="rId666"/>
    <p:sldLayoutId id="2147483834" r:id="rId667"/>
    <p:sldLayoutId id="2147483835" r:id="rId668"/>
    <p:sldLayoutId id="2147483836" r:id="rId669"/>
    <p:sldLayoutId id="2147483837" r:id="rId670"/>
    <p:sldLayoutId id="2147483838" r:id="rId671"/>
    <p:sldLayoutId id="2147483839" r:id="rId672"/>
    <p:sldLayoutId id="2147483840" r:id="rId673"/>
    <p:sldLayoutId id="2147483841" r:id="rId674"/>
    <p:sldLayoutId id="2147483842" r:id="rId675"/>
    <p:sldLayoutId id="2147483843" r:id="rId676"/>
    <p:sldLayoutId id="2147483844" r:id="rId677"/>
    <p:sldLayoutId id="2147483845" r:id="rId678"/>
    <p:sldLayoutId id="2147483846" r:id="rId679"/>
    <p:sldLayoutId id="2147483847" r:id="rId680"/>
    <p:sldLayoutId id="2147483848" r:id="rId681"/>
    <p:sldLayoutId id="2147483849" r:id="rId682"/>
    <p:sldLayoutId id="2147483851" r:id="rId683"/>
    <p:sldLayoutId id="2147483852" r:id="rId684"/>
    <p:sldLayoutId id="2147483853" r:id="rId685"/>
    <p:sldLayoutId id="2147483854" r:id="rId686"/>
    <p:sldLayoutId id="2147483855" r:id="rId687"/>
    <p:sldLayoutId id="2147483856" r:id="rId688"/>
    <p:sldLayoutId id="2147483857" r:id="rId689"/>
    <p:sldLayoutId id="2147483858" r:id="rId690"/>
    <p:sldLayoutId id="2147483859" r:id="rId691"/>
    <p:sldLayoutId id="2147483860" r:id="rId692"/>
    <p:sldLayoutId id="2147483861" r:id="rId693"/>
    <p:sldLayoutId id="2147483862" r:id="rId694"/>
    <p:sldLayoutId id="2147483863" r:id="rId695"/>
    <p:sldLayoutId id="2147483864" r:id="rId696"/>
    <p:sldLayoutId id="2147483865" r:id="rId697"/>
    <p:sldLayoutId id="2147483866" r:id="rId698"/>
    <p:sldLayoutId id="2147483867" r:id="rId699"/>
    <p:sldLayoutId id="2147483868" r:id="rId700"/>
    <p:sldLayoutId id="2147483869" r:id="rId701"/>
    <p:sldLayoutId id="2147483870" r:id="rId702"/>
    <p:sldLayoutId id="2147483871" r:id="rId703"/>
    <p:sldLayoutId id="2147483872" r:id="rId704"/>
    <p:sldLayoutId id="2147483873" r:id="rId705"/>
    <p:sldLayoutId id="2147483874" r:id="rId706"/>
    <p:sldLayoutId id="2147483875" r:id="rId707"/>
    <p:sldLayoutId id="2147483876" r:id="rId708"/>
    <p:sldLayoutId id="2147483877" r:id="rId709"/>
    <p:sldLayoutId id="2147483878" r:id="rId710"/>
    <p:sldLayoutId id="2147483879" r:id="rId711"/>
    <p:sldLayoutId id="2147483880" r:id="rId712"/>
    <p:sldLayoutId id="2147483881" r:id="rId713"/>
    <p:sldLayoutId id="2147483882" r:id="rId714"/>
    <p:sldLayoutId id="2147483883" r:id="rId715"/>
    <p:sldLayoutId id="2147483884" r:id="rId716"/>
    <p:sldLayoutId id="2147483885" r:id="rId717"/>
    <p:sldLayoutId id="2147483886" r:id="rId718"/>
    <p:sldLayoutId id="2147483887" r:id="rId719"/>
    <p:sldLayoutId id="2147483888" r:id="rId720"/>
    <p:sldLayoutId id="2147483889" r:id="rId721"/>
    <p:sldLayoutId id="2147483890" r:id="rId722"/>
    <p:sldLayoutId id="2147483891" r:id="rId723"/>
    <p:sldLayoutId id="2147483892" r:id="rId724"/>
    <p:sldLayoutId id="2147483893" r:id="rId725"/>
    <p:sldLayoutId id="2147483894" r:id="rId726"/>
    <p:sldLayoutId id="2147483895" r:id="rId727"/>
    <p:sldLayoutId id="2147483896" r:id="rId728"/>
    <p:sldLayoutId id="2147483897" r:id="rId729"/>
    <p:sldLayoutId id="2147483898" r:id="rId730"/>
    <p:sldLayoutId id="2147483899" r:id="rId731"/>
    <p:sldLayoutId id="2147483900" r:id="rId732"/>
    <p:sldLayoutId id="2147483901" r:id="rId733"/>
    <p:sldLayoutId id="2147483902" r:id="rId734"/>
    <p:sldLayoutId id="2147483903" r:id="rId735"/>
    <p:sldLayoutId id="2147483904" r:id="rId736"/>
    <p:sldLayoutId id="2147483905" r:id="rId737"/>
    <p:sldLayoutId id="2147483906" r:id="rId738"/>
    <p:sldLayoutId id="2147483907" r:id="rId739"/>
    <p:sldLayoutId id="2147483908" r:id="rId740"/>
    <p:sldLayoutId id="2147483909" r:id="rId741"/>
    <p:sldLayoutId id="2147483910" r:id="rId742"/>
    <p:sldLayoutId id="2147483911" r:id="rId743"/>
    <p:sldLayoutId id="2147483912" r:id="rId744"/>
    <p:sldLayoutId id="2147483913" r:id="rId745"/>
    <p:sldLayoutId id="2147483914" r:id="rId746"/>
    <p:sldLayoutId id="2147483915" r:id="rId747"/>
    <p:sldLayoutId id="2147483916" r:id="rId748"/>
    <p:sldLayoutId id="2147483917" r:id="rId749"/>
    <p:sldLayoutId id="2147483918" r:id="rId750"/>
    <p:sldLayoutId id="2147483919" r:id="rId751"/>
    <p:sldLayoutId id="2147483920" r:id="rId752"/>
    <p:sldLayoutId id="2147483921" r:id="rId753"/>
    <p:sldLayoutId id="2147483922" r:id="rId754"/>
    <p:sldLayoutId id="2147483923" r:id="rId755"/>
    <p:sldLayoutId id="2147483924" r:id="rId756"/>
    <p:sldLayoutId id="2147483925" r:id="rId757"/>
    <p:sldLayoutId id="2147483926" r:id="rId758"/>
    <p:sldLayoutId id="2147483927" r:id="rId759"/>
    <p:sldLayoutId id="2147483928" r:id="rId760"/>
    <p:sldLayoutId id="2147483929" r:id="rId761"/>
    <p:sldLayoutId id="2147483930" r:id="rId762"/>
    <p:sldLayoutId id="2147483931" r:id="rId763"/>
    <p:sldLayoutId id="2147483932" r:id="rId764"/>
    <p:sldLayoutId id="2147483933" r:id="rId765"/>
    <p:sldLayoutId id="2147483934" r:id="rId766"/>
    <p:sldLayoutId id="2147483935" r:id="rId767"/>
    <p:sldLayoutId id="2147483936" r:id="rId768"/>
    <p:sldLayoutId id="2147483937" r:id="rId769"/>
    <p:sldLayoutId id="2147483938" r:id="rId770"/>
    <p:sldLayoutId id="2147483939" r:id="rId771"/>
    <p:sldLayoutId id="2147483940" r:id="rId772"/>
    <p:sldLayoutId id="2147483941" r:id="rId773"/>
    <p:sldLayoutId id="2147483942" r:id="rId774"/>
    <p:sldLayoutId id="2147483943" r:id="rId775"/>
    <p:sldLayoutId id="2147483944" r:id="rId776"/>
    <p:sldLayoutId id="2147483945" r:id="rId777"/>
    <p:sldLayoutId id="2147483946" r:id="rId778"/>
    <p:sldLayoutId id="2147483947" r:id="rId779"/>
    <p:sldLayoutId id="2147483948" r:id="rId780"/>
    <p:sldLayoutId id="2147483949" r:id="rId781"/>
    <p:sldLayoutId id="2147483950" r:id="rId782"/>
    <p:sldLayoutId id="2147483951" r:id="rId783"/>
    <p:sldLayoutId id="2147483952" r:id="rId784"/>
    <p:sldLayoutId id="2147483953" r:id="rId785"/>
    <p:sldLayoutId id="2147483954" r:id="rId786"/>
    <p:sldLayoutId id="2147483955" r:id="rId787"/>
    <p:sldLayoutId id="2147483956" r:id="rId788"/>
    <p:sldLayoutId id="2147483957" r:id="rId789"/>
    <p:sldLayoutId id="2147483958" r:id="rId790"/>
    <p:sldLayoutId id="2147483959" r:id="rId791"/>
    <p:sldLayoutId id="2147483960" r:id="rId792"/>
    <p:sldLayoutId id="2147483961" r:id="rId793"/>
    <p:sldLayoutId id="2147483962" r:id="rId794"/>
    <p:sldLayoutId id="2147483963" r:id="rId795"/>
    <p:sldLayoutId id="2147483964" r:id="rId796"/>
    <p:sldLayoutId id="2147483965" r:id="rId797"/>
    <p:sldLayoutId id="2147483966" r:id="rId798"/>
    <p:sldLayoutId id="2147483967" r:id="rId799"/>
    <p:sldLayoutId id="2147483968" r:id="rId800"/>
    <p:sldLayoutId id="2147483969" r:id="rId801"/>
    <p:sldLayoutId id="2147483970" r:id="rId802"/>
    <p:sldLayoutId id="2147483971" r:id="rId803"/>
    <p:sldLayoutId id="2147483972" r:id="rId804"/>
    <p:sldLayoutId id="2147483973" r:id="rId805"/>
    <p:sldLayoutId id="2147483974" r:id="rId806"/>
    <p:sldLayoutId id="2147483975" r:id="rId807"/>
    <p:sldLayoutId id="2147483976" r:id="rId808"/>
    <p:sldLayoutId id="2147483977" r:id="rId809"/>
    <p:sldLayoutId id="2147483978" r:id="rId810"/>
    <p:sldLayoutId id="2147483979" r:id="rId811"/>
    <p:sldLayoutId id="2147483980" r:id="rId812"/>
    <p:sldLayoutId id="2147483981" r:id="rId813"/>
    <p:sldLayoutId id="2147483982" r:id="rId814"/>
    <p:sldLayoutId id="2147483983" r:id="rId815"/>
    <p:sldLayoutId id="2147483984" r:id="rId816"/>
    <p:sldLayoutId id="2147483985" r:id="rId817"/>
    <p:sldLayoutId id="2147483986" r:id="rId818"/>
    <p:sldLayoutId id="2147483987" r:id="rId819"/>
    <p:sldLayoutId id="2147483988" r:id="rId820"/>
    <p:sldLayoutId id="2147483989" r:id="rId821"/>
    <p:sldLayoutId id="2147483990" r:id="rId822"/>
    <p:sldLayoutId id="2147483991" r:id="rId823"/>
    <p:sldLayoutId id="2147483992" r:id="rId824"/>
    <p:sldLayoutId id="2147483993" r:id="rId825"/>
    <p:sldLayoutId id="2147483994" r:id="rId826"/>
    <p:sldLayoutId id="2147483995" r:id="rId827"/>
    <p:sldLayoutId id="2147483996" r:id="rId828"/>
    <p:sldLayoutId id="2147483997" r:id="rId829"/>
    <p:sldLayoutId id="2147483998" r:id="rId830"/>
    <p:sldLayoutId id="2147483999" r:id="rId831"/>
    <p:sldLayoutId id="2147484000" r:id="rId832"/>
    <p:sldLayoutId id="2147484001" r:id="rId833"/>
    <p:sldLayoutId id="2147484002" r:id="rId834"/>
    <p:sldLayoutId id="2147484003" r:id="rId835"/>
    <p:sldLayoutId id="2147484004" r:id="rId836"/>
    <p:sldLayoutId id="2147484005" r:id="rId837"/>
    <p:sldLayoutId id="2147484006" r:id="rId838"/>
    <p:sldLayoutId id="2147484007" r:id="rId839"/>
    <p:sldLayoutId id="2147484008" r:id="rId840"/>
    <p:sldLayoutId id="2147484009" r:id="rId841"/>
    <p:sldLayoutId id="2147484010" r:id="rId842"/>
    <p:sldLayoutId id="2147484011" r:id="rId843"/>
    <p:sldLayoutId id="2147484012" r:id="rId844"/>
    <p:sldLayoutId id="2147484013" r:id="rId845"/>
    <p:sldLayoutId id="2147484014" r:id="rId846"/>
    <p:sldLayoutId id="2147484015" r:id="rId847"/>
    <p:sldLayoutId id="2147484537" r:id="rId848"/>
  </p:sldLayoutIdLst>
  <p:timing>
    <p:tnLst>
      <p:par>
        <p:cTn id="1" dur="indefinite" restart="never" nodeType="tmRoot"/>
      </p:par>
    </p:tnLst>
  </p:timing>
  <p:hf hdr="0" ftr="0"/>
  <p:txStyles>
    <p:titleStyle>
      <a:lvl1pPr algn="l" rtl="0" eaLnBrk="0" fontAlgn="base" hangingPunct="0">
        <a:spcBef>
          <a:spcPct val="0"/>
        </a:spcBef>
        <a:spcAft>
          <a:spcPct val="0"/>
        </a:spcAft>
        <a:defRPr lang="en-US" sz="2400" b="0" i="0" kern="1200" dirty="0">
          <a:solidFill>
            <a:srgbClr val="595959"/>
          </a:solidFill>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indent="-233363" algn="l" rtl="0" eaLnBrk="0" fontAlgn="base" hangingPunct="0">
        <a:spcBef>
          <a:spcPct val="20000"/>
        </a:spcBef>
        <a:spcAft>
          <a:spcPct val="0"/>
        </a:spcAft>
        <a:defRPr lang="en-US" sz="2400" kern="1200" dirty="0">
          <a:solidFill>
            <a:srgbClr val="595959"/>
          </a:solidFill>
          <a:latin typeface="Calibri"/>
          <a:ea typeface="MS PGothic" panose="020B0600070205080204" pitchFamily="34" charset="-128"/>
          <a:cs typeface="Calibri"/>
        </a:defRPr>
      </a:lvl1pPr>
      <a:lvl2pPr marL="460375" indent="-285750" algn="l" rtl="0" eaLnBrk="0" fontAlgn="base" hangingPunct="0">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2pPr>
      <a:lvl3pPr marL="687388" indent="-228600" algn="l" rtl="0" eaLnBrk="0" fontAlgn="base" hangingPunct="0">
        <a:spcBef>
          <a:spcPct val="20000"/>
        </a:spcBef>
        <a:spcAft>
          <a:spcPct val="0"/>
        </a:spcAft>
        <a:buChar char="•"/>
        <a:defRPr lang="en-US" kern="1200" dirty="0">
          <a:solidFill>
            <a:srgbClr val="595959"/>
          </a:solidFill>
          <a:latin typeface="Calibri"/>
          <a:ea typeface="MS PGothic" panose="020B0600070205080204" pitchFamily="34" charset="-128"/>
          <a:cs typeface="Calibri"/>
        </a:defRPr>
      </a:lvl3pPr>
      <a:lvl4pPr marL="922338" indent="-228600" algn="l" rtl="0" eaLnBrk="0" fontAlgn="base" hangingPunct="0">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4pPr>
      <a:lvl5pPr marL="1136650" indent="-228600" algn="l" rtl="0" eaLnBrk="0" fontAlgn="base" hangingPunct="0">
        <a:spcBef>
          <a:spcPct val="20000"/>
        </a:spcBef>
        <a:spcAft>
          <a:spcPct val="0"/>
        </a:spcAft>
        <a:buFont typeface="Arial" panose="020B0604020202020204" pitchFamily="34" charset="0"/>
        <a:defRPr lang="en-US" kern="1200" dirty="0">
          <a:solidFill>
            <a:srgbClr val="595959"/>
          </a:solidFill>
          <a:latin typeface="Calibri"/>
          <a:ea typeface="MS PGothic" panose="020B0600070205080204" pitchFamily="34" charset="-128"/>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gif"/><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eg"/><Relationship Id="rId8" Type="http://schemas.openxmlformats.org/officeDocument/2006/relationships/image" Target="../media/image10.jpg"/><Relationship Id="rId9" Type="http://schemas.openxmlformats.org/officeDocument/2006/relationships/image" Target="../media/image11.jpg"/><Relationship Id="rId10" Type="http://schemas.openxmlformats.org/officeDocument/2006/relationships/comments" Target="../comments/comment1.xml"/><Relationship Id="rId1" Type="http://schemas.openxmlformats.org/officeDocument/2006/relationships/slideLayout" Target="../slideLayouts/slideLayout84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2.jpeg"/><Relationship Id="rId5" Type="http://schemas.openxmlformats.org/officeDocument/2006/relationships/image" Target="../media/image33.jpg"/><Relationship Id="rId6" Type="http://schemas.openxmlformats.org/officeDocument/2006/relationships/image" Target="../media/image34.gif"/><Relationship Id="rId7" Type="http://schemas.openxmlformats.org/officeDocument/2006/relationships/image" Target="../media/image35.jpg"/><Relationship Id="rId1" Type="http://schemas.openxmlformats.org/officeDocument/2006/relationships/slideLayout" Target="../slideLayouts/slideLayout84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84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0.jp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84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3.jp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46.jpg"/><Relationship Id="rId8" Type="http://schemas.openxmlformats.org/officeDocument/2006/relationships/comments" Target="../comments/comment4.xml"/><Relationship Id="rId1" Type="http://schemas.openxmlformats.org/officeDocument/2006/relationships/slideLayout" Target="../slideLayouts/slideLayout84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9.jpg"/><Relationship Id="rId1" Type="http://schemas.openxmlformats.org/officeDocument/2006/relationships/slideLayout" Target="../slideLayouts/slideLayout84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50.jpg"/><Relationship Id="rId5" Type="http://schemas.openxmlformats.org/officeDocument/2006/relationships/image" Target="../media/image51.jpg"/><Relationship Id="rId6" Type="http://schemas.openxmlformats.org/officeDocument/2006/relationships/image" Target="../media/image52.jpg"/><Relationship Id="rId7" Type="http://schemas.openxmlformats.org/officeDocument/2006/relationships/comments" Target="../comments/comment5.xml"/><Relationship Id="rId1" Type="http://schemas.openxmlformats.org/officeDocument/2006/relationships/slideLayout" Target="../slideLayouts/slideLayout84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53.jpg"/><Relationship Id="rId5" Type="http://schemas.openxmlformats.org/officeDocument/2006/relationships/image" Target="../media/image54.jpeg"/><Relationship Id="rId6" Type="http://schemas.openxmlformats.org/officeDocument/2006/relationships/image" Target="../media/image8.jpg"/><Relationship Id="rId7" Type="http://schemas.openxmlformats.org/officeDocument/2006/relationships/image" Target="../media/image55.jpg"/><Relationship Id="rId8" Type="http://schemas.openxmlformats.org/officeDocument/2006/relationships/comments" Target="../comments/comment6.xml"/><Relationship Id="rId1" Type="http://schemas.openxmlformats.org/officeDocument/2006/relationships/slideLayout" Target="../slideLayouts/slideLayout84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56.jpg"/><Relationship Id="rId5" Type="http://schemas.openxmlformats.org/officeDocument/2006/relationships/image" Target="../media/image57.jpg"/><Relationship Id="rId6" Type="http://schemas.openxmlformats.org/officeDocument/2006/relationships/image" Target="../media/image58.jpg"/><Relationship Id="rId7" Type="http://schemas.openxmlformats.org/officeDocument/2006/relationships/image" Target="../media/image59.jpeg"/><Relationship Id="rId8" Type="http://schemas.openxmlformats.org/officeDocument/2006/relationships/image" Target="../media/image60.jpg"/><Relationship Id="rId1" Type="http://schemas.openxmlformats.org/officeDocument/2006/relationships/slideLayout" Target="../slideLayouts/slideLayout84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1.jpg"/><Relationship Id="rId5" Type="http://schemas.openxmlformats.org/officeDocument/2006/relationships/image" Target="../media/image7.jpg"/><Relationship Id="rId6" Type="http://schemas.openxmlformats.org/officeDocument/2006/relationships/image" Target="../media/image62.jpeg"/><Relationship Id="rId7" Type="http://schemas.openxmlformats.org/officeDocument/2006/relationships/image" Target="../media/image63.jpeg"/><Relationship Id="rId8" Type="http://schemas.openxmlformats.org/officeDocument/2006/relationships/comments" Target="../comments/comment7.xml"/><Relationship Id="rId1" Type="http://schemas.openxmlformats.org/officeDocument/2006/relationships/slideLayout" Target="../slideLayouts/slideLayout84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4.jpg"/><Relationship Id="rId1" Type="http://schemas.openxmlformats.org/officeDocument/2006/relationships/slideLayout" Target="../slideLayouts/slideLayout84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comments" Target="../comments/comment2.xml"/><Relationship Id="rId1" Type="http://schemas.openxmlformats.org/officeDocument/2006/relationships/slideLayout" Target="../slideLayouts/slideLayout84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5.jpg"/><Relationship Id="rId1" Type="http://schemas.openxmlformats.org/officeDocument/2006/relationships/slideLayout" Target="../slideLayouts/slideLayout84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jpeg"/><Relationship Id="rId7" Type="http://schemas.openxmlformats.org/officeDocument/2006/relationships/image" Target="../media/image69.jpg"/><Relationship Id="rId8" Type="http://schemas.openxmlformats.org/officeDocument/2006/relationships/image" Target="../media/image70.jpg"/><Relationship Id="rId9" Type="http://schemas.openxmlformats.org/officeDocument/2006/relationships/image" Target="../media/image71.png"/><Relationship Id="rId10" Type="http://schemas.openxmlformats.org/officeDocument/2006/relationships/image" Target="../media/image72.jpeg"/><Relationship Id="rId1" Type="http://schemas.openxmlformats.org/officeDocument/2006/relationships/slideLayout" Target="../slideLayouts/slideLayout848.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84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0" Type="http://schemas.openxmlformats.org/officeDocument/2006/relationships/comments" Target="../comments/comment3.xml"/><Relationship Id="rId1" Type="http://schemas.openxmlformats.org/officeDocument/2006/relationships/slideLayout" Target="../slideLayouts/slideLayout84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8.xml"/><Relationship Id="rId2" Type="http://schemas.openxmlformats.org/officeDocument/2006/relationships/notesSlide" Target="../notesSlides/notesSlide5.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8.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22.jpeg"/><Relationship Id="rId5" Type="http://schemas.openxmlformats.org/officeDocument/2006/relationships/image" Target="../media/image23.jpg"/><Relationship Id="rId1" Type="http://schemas.openxmlformats.org/officeDocument/2006/relationships/slideLayout" Target="../slideLayouts/slideLayout84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24.jpeg"/><Relationship Id="rId5" Type="http://schemas.openxmlformats.org/officeDocument/2006/relationships/image" Target="../media/image25.jpg"/><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28.jpg"/><Relationship Id="rId1" Type="http://schemas.openxmlformats.org/officeDocument/2006/relationships/slideLayout" Target="../slideLayouts/slideLayout84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g"/><Relationship Id="rId1" Type="http://schemas.openxmlformats.org/officeDocument/2006/relationships/slideLayout" Target="../slideLayouts/slideLayout84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6" name="Title 1"/>
          <p:cNvSpPr>
            <a:spLocks noGrp="1"/>
          </p:cNvSpPr>
          <p:nvPr>
            <p:ph type="ctrTitle"/>
          </p:nvPr>
        </p:nvSpPr>
        <p:spPr>
          <a:xfrm>
            <a:off x="2095500" y="410827"/>
            <a:ext cx="6400800" cy="488540"/>
          </a:xfrm>
        </p:spPr>
        <p:txBody>
          <a:bodyPr/>
          <a:lstStyle/>
          <a:p>
            <a:pPr eaLnBrk="1" hangingPunct="1"/>
            <a:r>
              <a:rPr altLang="en-US" sz="3600" b="1" dirty="0" smtClean="0">
                <a:latin typeface="Cambria" charset="0"/>
                <a:ea typeface="Cambria" charset="0"/>
                <a:cs typeface="Cambria" charset="0"/>
              </a:rPr>
              <a:t>Module </a:t>
            </a:r>
            <a:r>
              <a:rPr lang="en-US" altLang="en-US" sz="3600" b="1" dirty="0" smtClean="0">
                <a:latin typeface="Cambria" charset="0"/>
                <a:ea typeface="Cambria" charset="0"/>
                <a:cs typeface="Cambria" charset="0"/>
              </a:rPr>
              <a:t>4</a:t>
            </a:r>
            <a:r>
              <a:rPr altLang="en-US" sz="3600" b="1" dirty="0" smtClean="0">
                <a:latin typeface="Cambria" charset="0"/>
                <a:ea typeface="Cambria" charset="0"/>
                <a:cs typeface="Cambria" charset="0"/>
              </a:rPr>
              <a:t>: Fire Management</a:t>
            </a:r>
          </a:p>
        </p:txBody>
      </p:sp>
      <p:sp>
        <p:nvSpPr>
          <p:cNvPr id="7" name="Subtitle 2"/>
          <p:cNvSpPr>
            <a:spLocks noGrp="1"/>
          </p:cNvSpPr>
          <p:nvPr>
            <p:ph type="subTitle" idx="1"/>
          </p:nvPr>
        </p:nvSpPr>
        <p:spPr>
          <a:xfrm>
            <a:off x="2095500" y="993344"/>
            <a:ext cx="6400800" cy="304800"/>
          </a:xfrm>
        </p:spPr>
        <p:txBody>
          <a:bodyPr>
            <a:noAutofit/>
          </a:bodyPr>
          <a:lstStyle/>
          <a:p>
            <a:pPr eaLnBrk="1" hangingPunct="1">
              <a:defRPr/>
            </a:pPr>
            <a:r>
              <a:rPr sz="1800" b="1" dirty="0" smtClean="0">
                <a:latin typeface="Cambria" panose="02040503050406030204" pitchFamily="18" charset="0"/>
              </a:rPr>
              <a:t>FIRE SCIENCES CORE CURRICULUM</a:t>
            </a:r>
            <a:endParaRPr sz="1800" b="1" dirty="0">
              <a:latin typeface="Cambria" panose="02040503050406030204" pitchFamily="18" charset="0"/>
            </a:endParaRPr>
          </a:p>
        </p:txBody>
      </p:sp>
      <p:pic>
        <p:nvPicPr>
          <p:cNvPr id="9" name="Picture Placeholder 8"/>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690" b="4690"/>
          <a:stretch>
            <a:fillRect/>
          </a:stretch>
        </p:blipFill>
        <p:spPr>
          <a:xfrm>
            <a:off x="276225" y="2197097"/>
            <a:ext cx="3111500" cy="2068513"/>
          </a:xfrm>
        </p:spPr>
      </p:pic>
      <p:pic>
        <p:nvPicPr>
          <p:cNvPr id="10" name="Picture Placeholder 15"/>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9907" b="9907"/>
          <a:stretch>
            <a:fillRect/>
          </a:stretch>
        </p:blipFill>
        <p:spPr>
          <a:xfrm>
            <a:off x="3463925" y="2369373"/>
            <a:ext cx="2711450" cy="2068513"/>
          </a:xfrm>
        </p:spPr>
      </p:pic>
      <p:pic>
        <p:nvPicPr>
          <p:cNvPr id="12" name="Picture Placeholder 14"/>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3009" r="3009"/>
          <a:stretch>
            <a:fillRect/>
          </a:stretch>
        </p:blipFill>
        <p:spPr>
          <a:xfrm>
            <a:off x="6251575" y="2369373"/>
            <a:ext cx="2625725" cy="4197350"/>
          </a:xfrm>
        </p:spPr>
      </p:pic>
      <p:pic>
        <p:nvPicPr>
          <p:cNvPr id="13" name="Picture Placeholder 23"/>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28407" r="28407"/>
          <a:stretch>
            <a:fillRect/>
          </a:stretch>
        </p:blipFill>
        <p:spPr>
          <a:xfrm>
            <a:off x="4787900" y="4514086"/>
            <a:ext cx="1387475" cy="2071687"/>
          </a:xfrm>
        </p:spPr>
      </p:pic>
      <p:pic>
        <p:nvPicPr>
          <p:cNvPr id="14" name="Picture Placeholder 18"/>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l="18914" r="18914"/>
          <a:stretch>
            <a:fillRect/>
          </a:stretch>
        </p:blipFill>
        <p:spPr>
          <a:xfrm>
            <a:off x="3463925" y="4495036"/>
            <a:ext cx="1385888" cy="2071687"/>
          </a:xfrm>
        </p:spPr>
      </p:pic>
      <p:pic>
        <p:nvPicPr>
          <p:cNvPr id="15" name="Picture Placeholder 22"/>
          <p:cNvPicPr>
            <a:picLocks noGrp="1" noChangeAspect="1"/>
          </p:cNvPicPr>
          <p:nvPr>
            <p:ph type="pic" sz="quarter" idx="15"/>
          </p:nvPr>
        </p:nvPicPr>
        <p:blipFill>
          <a:blip r:embed="rId9">
            <a:extLst>
              <a:ext uri="{28A0092B-C50C-407E-A947-70E740481C1C}">
                <a14:useLocalDpi xmlns:a14="http://schemas.microsoft.com/office/drawing/2010/main" val="0"/>
              </a:ext>
            </a:extLst>
          </a:blip>
          <a:srcRect t="3316" b="3316"/>
          <a:stretch>
            <a:fillRect/>
          </a:stretch>
        </p:blipFill>
        <p:spPr>
          <a:xfrm>
            <a:off x="284163" y="4495036"/>
            <a:ext cx="3111500" cy="2071687"/>
          </a:xfrm>
        </p:spPr>
      </p:pic>
    </p:spTree>
    <p:extLst>
      <p:ext uri="{BB962C8B-B14F-4D97-AF65-F5344CB8AC3E}">
        <p14:creationId xmlns:p14="http://schemas.microsoft.com/office/powerpoint/2010/main" val="32559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509010" y="704850"/>
            <a:ext cx="22860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APPARATUS</a:t>
            </a:r>
            <a:endParaRPr lang="en-US" b="1" dirty="0">
              <a:latin typeface="Cambria" panose="02040503050406030204" pitchFamily="18" charset="0"/>
            </a:endParaRPr>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3841508"/>
            <a:ext cx="4038600" cy="276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475" y="1830340"/>
            <a:ext cx="2787650" cy="19243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9025" y="1576847"/>
            <a:ext cx="3924300" cy="19621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300" y="3650750"/>
            <a:ext cx="3587750" cy="2171288"/>
          </a:xfrm>
          <a:prstGeom prst="rect">
            <a:avLst/>
          </a:prstGeom>
        </p:spPr>
      </p:pic>
      <p:sp>
        <p:nvSpPr>
          <p:cNvPr id="10" name="TextBox 9"/>
          <p:cNvSpPr txBox="1"/>
          <p:nvPr/>
        </p:nvSpPr>
        <p:spPr>
          <a:xfrm>
            <a:off x="5200650" y="5962366"/>
            <a:ext cx="3657600" cy="646331"/>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b="1" dirty="0" smtClean="0">
                <a:latin typeface="Cambria" panose="02040503050406030204" pitchFamily="18" charset="0"/>
                <a:cs typeface="Leitura Sans Grot 3" charset="0"/>
              </a:rPr>
              <a:t>It was all by hand – hauling buckets and carts.</a:t>
            </a:r>
            <a:endParaRPr lang="en-US" b="1" dirty="0">
              <a:latin typeface="Cambria" panose="02040503050406030204" pitchFamily="18" charset="0"/>
              <a:cs typeface="Leitura Sans Grot 3" charset="0"/>
            </a:endParaRPr>
          </a:p>
        </p:txBody>
      </p:sp>
    </p:spTree>
    <p:extLst>
      <p:ext uri="{BB962C8B-B14F-4D97-AF65-F5344CB8AC3E}">
        <p14:creationId xmlns:p14="http://schemas.microsoft.com/office/powerpoint/2010/main" val="8867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467171" y="769829"/>
            <a:ext cx="2369678"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APPARATUS</a:t>
            </a:r>
            <a:endParaRPr lang="en-US" b="1" dirty="0">
              <a:latin typeface="Cambria" panose="020405030504060302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882458"/>
            <a:ext cx="3179271" cy="20256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4572000"/>
            <a:ext cx="4762500" cy="20193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7320" y="1881849"/>
            <a:ext cx="2385060" cy="158693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421" y="4114800"/>
            <a:ext cx="3264700" cy="2630756"/>
          </a:xfrm>
          <a:prstGeom prst="rect">
            <a:avLst/>
          </a:prstGeom>
        </p:spPr>
      </p:pic>
      <p:sp>
        <p:nvSpPr>
          <p:cNvPr id="10" name="TextBox 9"/>
          <p:cNvSpPr txBox="1"/>
          <p:nvPr/>
        </p:nvSpPr>
        <p:spPr>
          <a:xfrm>
            <a:off x="4248150" y="3621078"/>
            <a:ext cx="4343400" cy="646331"/>
          </a:xfrm>
          <a:prstGeom prst="rect">
            <a:avLst/>
          </a:prstGeom>
          <a:solidFill>
            <a:srgbClr val="FFC000"/>
          </a:solidFill>
          <a:ln w="19050">
            <a:solidFill>
              <a:schemeClr val="tx1"/>
            </a:solidFill>
          </a:ln>
        </p:spPr>
        <p:txBody>
          <a:bodyPr wrap="square" rtlCol="0">
            <a:spAutoFit/>
          </a:bodyPr>
          <a:lstStyle/>
          <a:p>
            <a:pPr algn="ctr"/>
            <a:r>
              <a:rPr lang="en-US" b="1" dirty="0" smtClean="0">
                <a:latin typeface="Cambria" panose="02040503050406030204" pitchFamily="18" charset="0"/>
                <a:cs typeface="Leitura Sans Grot 3" charset="0"/>
              </a:rPr>
              <a:t>Ingenious devices – but hand power was getting old and tedious.</a:t>
            </a:r>
            <a:endParaRPr lang="en-US" b="1" dirty="0">
              <a:latin typeface="Cambria" panose="02040503050406030204" pitchFamily="18" charset="0"/>
              <a:cs typeface="Leitura Sans Grot 3" charset="0"/>
            </a:endParaRPr>
          </a:p>
        </p:txBody>
      </p:sp>
    </p:spTree>
    <p:extLst>
      <p:ext uri="{BB962C8B-B14F-4D97-AF65-F5344CB8AC3E}">
        <p14:creationId xmlns:p14="http://schemas.microsoft.com/office/powerpoint/2010/main" val="1166205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360738" y="797297"/>
            <a:ext cx="25908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APPARATUS</a:t>
            </a:r>
            <a:endParaRPr lang="en-US" b="1" dirty="0">
              <a:latin typeface="Cambria" panose="020405030504060302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06" y="2085196"/>
            <a:ext cx="4024388" cy="27997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188" y="4784244"/>
            <a:ext cx="4581470" cy="207375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2241287"/>
            <a:ext cx="3181446" cy="2294618"/>
          </a:xfrm>
          <a:prstGeom prst="rect">
            <a:avLst/>
          </a:prstGeom>
        </p:spPr>
      </p:pic>
      <p:sp>
        <p:nvSpPr>
          <p:cNvPr id="12" name="TextBox 11"/>
          <p:cNvSpPr txBox="1"/>
          <p:nvPr/>
        </p:nvSpPr>
        <p:spPr>
          <a:xfrm>
            <a:off x="304800" y="5804766"/>
            <a:ext cx="3810000" cy="646331"/>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sz="1200" b="1" dirty="0" smtClean="0">
                <a:latin typeface="Cambria" panose="02040503050406030204" pitchFamily="18" charset="0"/>
                <a:cs typeface="Leitura Sans Grot 3" charset="0"/>
              </a:rPr>
              <a:t>Top – Oregon History Project (1913); right – Reddit.com (1910); top right </a:t>
            </a:r>
            <a:r>
              <a:rPr lang="en-US" sz="1200" b="1" dirty="0">
                <a:latin typeface="Cambria" panose="02040503050406030204" pitchFamily="18" charset="0"/>
                <a:cs typeface="Leitura Sans Grot 3" charset="0"/>
              </a:rPr>
              <a:t>-   Flickr as Hibernia steam fire engine and </a:t>
            </a:r>
            <a:r>
              <a:rPr lang="en-US" sz="1200" b="1" dirty="0" smtClean="0">
                <a:latin typeface="Cambria" panose="02040503050406030204" pitchFamily="18" charset="0"/>
                <a:cs typeface="Leitura Sans Grot 3" charset="0"/>
              </a:rPr>
              <a:t>horses (1858)</a:t>
            </a:r>
            <a:endParaRPr lang="en-US" sz="1200" b="1" dirty="0">
              <a:latin typeface="Cambria" panose="02040503050406030204" pitchFamily="18" charset="0"/>
              <a:cs typeface="Leitura Sans Grot 3" charset="0"/>
            </a:endParaRPr>
          </a:p>
        </p:txBody>
      </p:sp>
      <p:sp>
        <p:nvSpPr>
          <p:cNvPr id="2" name="TextBox 1"/>
          <p:cNvSpPr txBox="1"/>
          <p:nvPr/>
        </p:nvSpPr>
        <p:spPr>
          <a:xfrm>
            <a:off x="4691134" y="1850702"/>
            <a:ext cx="3857577" cy="400110"/>
          </a:xfrm>
          <a:prstGeom prst="rect">
            <a:avLst/>
          </a:prstGeom>
          <a:solidFill>
            <a:srgbClr val="FFC000"/>
          </a:solidFill>
          <a:ln w="3175">
            <a:solidFill>
              <a:schemeClr val="tx1"/>
            </a:solidFill>
          </a:ln>
        </p:spPr>
        <p:txBody>
          <a:bodyPr wrap="square" rtlCol="0">
            <a:spAutoFit/>
          </a:bodyPr>
          <a:lstStyle/>
          <a:p>
            <a:r>
              <a:rPr lang="en-US" sz="2000" b="1" dirty="0" smtClean="0">
                <a:latin typeface="Cambria" panose="02040503050406030204" pitchFamily="18" charset="0"/>
              </a:rPr>
              <a:t>Horse power made a difference</a:t>
            </a:r>
            <a:endParaRPr lang="en-US" sz="2000" b="1" dirty="0">
              <a:latin typeface="Cambria" panose="02040503050406030204" pitchFamily="18" charset="0"/>
            </a:endParaRPr>
          </a:p>
        </p:txBody>
      </p:sp>
    </p:spTree>
    <p:extLst>
      <p:ext uri="{BB962C8B-B14F-4D97-AF65-F5344CB8AC3E}">
        <p14:creationId xmlns:p14="http://schemas.microsoft.com/office/powerpoint/2010/main" val="931702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394710" y="785317"/>
            <a:ext cx="25146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APPARATUS</a:t>
            </a:r>
            <a:endParaRPr lang="en-US" b="1" dirty="0">
              <a:latin typeface="Cambria" panose="02040503050406030204" pitchFamily="18" charset="0"/>
            </a:endParaRPr>
          </a:p>
        </p:txBody>
      </p:sp>
      <p:pic>
        <p:nvPicPr>
          <p:cNvPr id="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4800" y="414147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225" y="1969770"/>
            <a:ext cx="2895600" cy="2171700"/>
          </a:xfrm>
          <a:prstGeom prst="rect">
            <a:avLst/>
          </a:prstGeom>
        </p:spPr>
      </p:pic>
      <p:sp>
        <p:nvSpPr>
          <p:cNvPr id="7" name="Slide Number Placeholder 5"/>
          <p:cNvSpPr txBox="1">
            <a:spLocks/>
          </p:cNvSpPr>
          <p:nvPr/>
        </p:nvSpPr>
        <p:spPr bwMode="auto">
          <a:xfrm>
            <a:off x="457200" y="5991225"/>
            <a:ext cx="3651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233363" indent="-233363" algn="l" rtl="0" eaLnBrk="0" fontAlgn="base" hangingPunct="0">
              <a:spcBef>
                <a:spcPct val="20000"/>
              </a:spcBef>
              <a:spcAft>
                <a:spcPct val="0"/>
              </a:spcAft>
              <a:defRPr lang="en-US" sz="2400" kern="1200" dirty="0">
                <a:solidFill>
                  <a:srgbClr val="595959"/>
                </a:solidFill>
                <a:latin typeface="Calibri"/>
                <a:ea typeface="MS PGothic" panose="020B0600070205080204" pitchFamily="34" charset="-128"/>
                <a:cs typeface="Calibri"/>
              </a:defRPr>
            </a:lvl1pPr>
            <a:lvl2pPr marL="460375" indent="-285750" algn="l" rtl="0" eaLnBrk="0" fontAlgn="base" hangingPunct="0">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2pPr>
            <a:lvl3pPr marL="687388" indent="-228600" algn="l" rtl="0" eaLnBrk="0" fontAlgn="base" hangingPunct="0">
              <a:spcBef>
                <a:spcPct val="20000"/>
              </a:spcBef>
              <a:spcAft>
                <a:spcPct val="0"/>
              </a:spcAft>
              <a:buChar char="•"/>
              <a:defRPr lang="en-US" kern="1200" dirty="0">
                <a:solidFill>
                  <a:srgbClr val="595959"/>
                </a:solidFill>
                <a:latin typeface="Calibri"/>
                <a:ea typeface="MS PGothic" panose="020B0600070205080204" pitchFamily="34" charset="-128"/>
                <a:cs typeface="Calibri"/>
              </a:defRPr>
            </a:lvl3pPr>
            <a:lvl4pPr marL="922338" indent="-228600" algn="l" rtl="0" eaLnBrk="0" fontAlgn="base" hangingPunct="0">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4pPr>
            <a:lvl5pPr marL="1136650" indent="-228600" algn="l" rtl="0" eaLnBrk="0" fontAlgn="base" hangingPunct="0">
              <a:spcBef>
                <a:spcPct val="20000"/>
              </a:spcBef>
              <a:spcAft>
                <a:spcPct val="0"/>
              </a:spcAft>
              <a:buFont typeface="Arial" panose="020B0604020202020204" pitchFamily="34" charset="0"/>
              <a:defRPr lang="en-US" kern="1200" dirty="0">
                <a:solidFill>
                  <a:srgbClr val="595959"/>
                </a:solidFill>
                <a:latin typeface="Calibri"/>
                <a:ea typeface="MS PGothic" panose="020B0600070205080204" pitchFamily="34" charset="-128"/>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a:lstStyle>
          <a:p>
            <a:pPr>
              <a:defRPr/>
            </a:pPr>
            <a:fld id="{27B5227B-A581-44F4-8C56-7E624D1A5B80}" type="slidenum">
              <a:rPr lang="es-ES" altLang="en-US" smtClean="0"/>
              <a:pPr>
                <a:defRPr/>
              </a:pPr>
              <a:t>13</a:t>
            </a:fld>
            <a:endParaRPr lang="es-ES" alt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1867814"/>
            <a:ext cx="3088005" cy="176514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245" y="3993174"/>
            <a:ext cx="4154313" cy="2767671"/>
          </a:xfrm>
          <a:prstGeom prst="rect">
            <a:avLst/>
          </a:prstGeom>
        </p:spPr>
      </p:pic>
      <p:sp>
        <p:nvSpPr>
          <p:cNvPr id="2" name="TextBox 1"/>
          <p:cNvSpPr txBox="1"/>
          <p:nvPr/>
        </p:nvSpPr>
        <p:spPr>
          <a:xfrm>
            <a:off x="160020" y="2104055"/>
            <a:ext cx="1992630" cy="646331"/>
          </a:xfrm>
          <a:prstGeom prst="rect">
            <a:avLst/>
          </a:prstGeom>
          <a:solidFill>
            <a:srgbClr val="FFC000"/>
          </a:solidFill>
          <a:ln w="3175">
            <a:solidFill>
              <a:schemeClr val="tx1"/>
            </a:solidFill>
          </a:ln>
        </p:spPr>
        <p:txBody>
          <a:bodyPr wrap="square" rtlCol="0">
            <a:spAutoFit/>
          </a:bodyPr>
          <a:lstStyle/>
          <a:p>
            <a:pPr algn="ctr"/>
            <a:r>
              <a:rPr lang="en-US" b="1" dirty="0" smtClean="0">
                <a:latin typeface="Cambria" panose="02040503050406030204" pitchFamily="18" charset="0"/>
              </a:rPr>
              <a:t>A lot of horse power</a:t>
            </a:r>
            <a:endParaRPr lang="en-US" b="1" dirty="0">
              <a:latin typeface="Cambria" panose="02040503050406030204" pitchFamily="18" charset="0"/>
            </a:endParaRPr>
          </a:p>
        </p:txBody>
      </p:sp>
    </p:spTree>
    <p:extLst>
      <p:ext uri="{BB962C8B-B14F-4D97-AF65-F5344CB8AC3E}">
        <p14:creationId xmlns:p14="http://schemas.microsoft.com/office/powerpoint/2010/main" val="1562405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Rectangle 3"/>
          <p:cNvSpPr/>
          <p:nvPr/>
        </p:nvSpPr>
        <p:spPr>
          <a:xfrm>
            <a:off x="2291186" y="805316"/>
            <a:ext cx="3943708" cy="523220"/>
          </a:xfrm>
          <a:prstGeom prst="rect">
            <a:avLst/>
          </a:prstGeom>
        </p:spPr>
        <p:txBody>
          <a:bodyPr wrap="none">
            <a:spAutoFit/>
          </a:bodyPr>
          <a:lstStyle/>
          <a:p>
            <a:r>
              <a:rPr lang="en-US" sz="2800" b="1" kern="0" dirty="0" smtClean="0">
                <a:solidFill>
                  <a:schemeClr val="accent1">
                    <a:lumMod val="50000"/>
                  </a:schemeClr>
                </a:solidFill>
                <a:latin typeface="Cambria" panose="02040503050406030204" pitchFamily="18" charset="0"/>
                <a:ea typeface="+mj-ea"/>
              </a:rPr>
              <a:t>ROMAN FIREFIGHTING</a:t>
            </a:r>
            <a:endParaRPr lang="en-US" sz="2800" b="1" dirty="0">
              <a:solidFill>
                <a:schemeClr val="accent1">
                  <a:lumMod val="50000"/>
                </a:schemeClr>
              </a:solidFill>
              <a:latin typeface="Cambria" panose="020405030504060302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710" y="1957344"/>
            <a:ext cx="2514600" cy="1796143"/>
          </a:xfrm>
          <a:prstGeom prst="rect">
            <a:avLst/>
          </a:prstGeom>
        </p:spPr>
      </p:pic>
      <p:pic>
        <p:nvPicPr>
          <p:cNvPr id="6" name="Picture 5"/>
          <p:cNvPicPr>
            <a:picLocks noChangeAspect="1"/>
          </p:cNvPicPr>
          <p:nvPr/>
        </p:nvPicPr>
        <p:blipFill>
          <a:blip r:embed="rId5"/>
          <a:stretch>
            <a:fillRect/>
          </a:stretch>
        </p:blipFill>
        <p:spPr>
          <a:xfrm>
            <a:off x="6253076" y="2994863"/>
            <a:ext cx="1618539" cy="2628900"/>
          </a:xfrm>
          <a:prstGeom prst="rect">
            <a:avLst/>
          </a:prstGeom>
        </p:spPr>
      </p:pic>
      <p:sp>
        <p:nvSpPr>
          <p:cNvPr id="7" name="Rectangle 6"/>
          <p:cNvSpPr/>
          <p:nvPr/>
        </p:nvSpPr>
        <p:spPr>
          <a:xfrm>
            <a:off x="5105400" y="5886836"/>
            <a:ext cx="3913892" cy="800219"/>
          </a:xfrm>
          <a:prstGeom prst="rect">
            <a:avLst/>
          </a:prstGeom>
          <a:solidFill>
            <a:schemeClr val="bg2">
              <a:lumMod val="20000"/>
              <a:lumOff val="80000"/>
            </a:schemeClr>
          </a:solidFill>
          <a:ln w="19050">
            <a:solidFill>
              <a:schemeClr val="tx1"/>
            </a:solidFill>
          </a:ln>
        </p:spPr>
        <p:txBody>
          <a:bodyPr wrap="none">
            <a:spAutoFit/>
          </a:bodyPr>
          <a:lstStyle/>
          <a:p>
            <a:r>
              <a:rPr lang="en-US" dirty="0"/>
              <a:t> </a:t>
            </a:r>
            <a:r>
              <a:rPr lang="en-US" b="1" dirty="0">
                <a:latin typeface="Cambria" panose="02040503050406030204" pitchFamily="18" charset="0"/>
                <a:cs typeface="Leitura Sans Grot 3" charset="0"/>
              </a:rPr>
              <a:t>Marcus </a:t>
            </a:r>
            <a:r>
              <a:rPr lang="en-US" b="1" dirty="0" err="1">
                <a:latin typeface="Cambria" panose="02040503050406030204" pitchFamily="18" charset="0"/>
                <a:cs typeface="Leitura Sans Grot 3" charset="0"/>
              </a:rPr>
              <a:t>Licinius</a:t>
            </a:r>
            <a:r>
              <a:rPr lang="en-US" b="1" dirty="0">
                <a:latin typeface="Cambria" panose="02040503050406030204" pitchFamily="18" charset="0"/>
                <a:cs typeface="Leitura Sans Grot 3" charset="0"/>
              </a:rPr>
              <a:t> </a:t>
            </a:r>
            <a:r>
              <a:rPr lang="en-US" b="1" dirty="0" smtClean="0">
                <a:latin typeface="Cambria" panose="02040503050406030204" pitchFamily="18" charset="0"/>
                <a:cs typeface="Leitura Sans Grot 3" charset="0"/>
              </a:rPr>
              <a:t>Crassus </a:t>
            </a:r>
            <a:r>
              <a:rPr lang="en-US" sz="1400" b="1" dirty="0" smtClean="0">
                <a:latin typeface="Cambria" panose="02040503050406030204" pitchFamily="18" charset="0"/>
              </a:rPr>
              <a:t>– </a:t>
            </a:r>
            <a:r>
              <a:rPr lang="en-US" sz="1400" b="1" dirty="0">
                <a:latin typeface="Cambria" panose="02040503050406030204" pitchFamily="18" charset="0"/>
              </a:rPr>
              <a:t>100 – 50 BC</a:t>
            </a:r>
            <a:endParaRPr lang="en-US" sz="1400" b="1" dirty="0" smtClean="0">
              <a:latin typeface="Cambria" panose="02040503050406030204" pitchFamily="18" charset="0"/>
            </a:endParaRPr>
          </a:p>
          <a:p>
            <a:pPr algn="ctr"/>
            <a:r>
              <a:rPr lang="en-US" sz="1400" b="1" dirty="0" smtClean="0">
                <a:latin typeface="Cambria" panose="02040503050406030204" pitchFamily="18" charset="0"/>
              </a:rPr>
              <a:t>(Louvre Museum)</a:t>
            </a:r>
          </a:p>
          <a:p>
            <a:pPr algn="ctr"/>
            <a:r>
              <a:rPr lang="en-US" sz="1400" b="1" dirty="0" smtClean="0">
                <a:latin typeface="Cambria" panose="02040503050406030204" pitchFamily="18" charset="0"/>
              </a:rPr>
              <a:t>Fire Management by Extortion</a:t>
            </a:r>
            <a:endParaRPr lang="en-US" b="1" dirty="0">
              <a:latin typeface="Cambria" panose="02040503050406030204" pitchFamily="18" charset="0"/>
            </a:endParaRPr>
          </a:p>
        </p:txBody>
      </p:sp>
      <p:sp>
        <p:nvSpPr>
          <p:cNvPr id="9" name="TextBox 8"/>
          <p:cNvSpPr txBox="1"/>
          <p:nvPr/>
        </p:nvSpPr>
        <p:spPr>
          <a:xfrm>
            <a:off x="160020" y="5609837"/>
            <a:ext cx="4564380" cy="1077218"/>
          </a:xfrm>
          <a:prstGeom prst="rect">
            <a:avLst/>
          </a:prstGeom>
          <a:solidFill>
            <a:srgbClr val="FFC000"/>
          </a:solidFill>
          <a:ln w="19050">
            <a:solidFill>
              <a:schemeClr val="tx1"/>
            </a:solidFill>
          </a:ln>
        </p:spPr>
        <p:txBody>
          <a:bodyPr wrap="square" rtlCol="0">
            <a:spAutoFit/>
          </a:bodyPr>
          <a:lstStyle/>
          <a:p>
            <a:pPr algn="ctr"/>
            <a:r>
              <a:rPr lang="en-US" sz="1600" b="1" dirty="0">
                <a:latin typeface="Cambria" panose="02040503050406030204" pitchFamily="18" charset="0"/>
                <a:cs typeface="Leitura Sans Grot 3" charset="0"/>
              </a:rPr>
              <a:t>The </a:t>
            </a:r>
            <a:r>
              <a:rPr lang="en-US" sz="1600" b="1" dirty="0" err="1">
                <a:latin typeface="Cambria" panose="02040503050406030204" pitchFamily="18" charset="0"/>
                <a:cs typeface="Leitura Sans Grot 3" charset="0"/>
              </a:rPr>
              <a:t>Vigiles</a:t>
            </a:r>
            <a:r>
              <a:rPr lang="en-US" sz="1600" b="1" dirty="0">
                <a:latin typeface="Cambria" panose="02040503050406030204" pitchFamily="18" charset="0"/>
                <a:cs typeface="Leitura Sans Grot 3" charset="0"/>
              </a:rPr>
              <a:t> or more properly the </a:t>
            </a:r>
            <a:r>
              <a:rPr lang="en-US" sz="1600" b="1" dirty="0" err="1">
                <a:latin typeface="Cambria" panose="02040503050406030204" pitchFamily="18" charset="0"/>
                <a:cs typeface="Leitura Sans Grot 3" charset="0"/>
              </a:rPr>
              <a:t>Vigiles</a:t>
            </a:r>
            <a:r>
              <a:rPr lang="en-US" sz="1600" b="1" dirty="0">
                <a:latin typeface="Cambria" panose="02040503050406030204" pitchFamily="18" charset="0"/>
                <a:cs typeface="Leitura Sans Grot 3" charset="0"/>
              </a:rPr>
              <a:t> </a:t>
            </a:r>
            <a:r>
              <a:rPr lang="en-US" sz="1600" b="1" dirty="0" err="1">
                <a:latin typeface="Cambria" panose="02040503050406030204" pitchFamily="18" charset="0"/>
                <a:cs typeface="Leitura Sans Grot 3" charset="0"/>
              </a:rPr>
              <a:t>Urbani</a:t>
            </a:r>
            <a:r>
              <a:rPr lang="en-US" sz="1600" b="1" dirty="0">
                <a:latin typeface="Cambria" panose="02040503050406030204" pitchFamily="18" charset="0"/>
                <a:cs typeface="Leitura Sans Grot 3" charset="0"/>
              </a:rPr>
              <a:t> ("watchmen of the City") or </a:t>
            </a:r>
            <a:r>
              <a:rPr lang="en-US" sz="1600" b="1" dirty="0" err="1">
                <a:latin typeface="Cambria" panose="02040503050406030204" pitchFamily="18" charset="0"/>
                <a:cs typeface="Leitura Sans Grot 3" charset="0"/>
              </a:rPr>
              <a:t>Cohortes</a:t>
            </a:r>
            <a:r>
              <a:rPr lang="en-US" sz="1600" b="1" dirty="0">
                <a:latin typeface="Cambria" panose="02040503050406030204" pitchFamily="18" charset="0"/>
                <a:cs typeface="Leitura Sans Grot 3" charset="0"/>
              </a:rPr>
              <a:t> </a:t>
            </a:r>
            <a:r>
              <a:rPr lang="en-US" sz="1600" b="1" dirty="0" err="1">
                <a:latin typeface="Cambria" panose="02040503050406030204" pitchFamily="18" charset="0"/>
                <a:cs typeface="Leitura Sans Grot 3" charset="0"/>
              </a:rPr>
              <a:t>Vigilum</a:t>
            </a:r>
            <a:r>
              <a:rPr lang="en-US" sz="1600" b="1" dirty="0">
                <a:latin typeface="Cambria" panose="02040503050406030204" pitchFamily="18" charset="0"/>
                <a:cs typeface="Leitura Sans Grot 3" charset="0"/>
              </a:rPr>
              <a:t> ("cohorts of the watchmen") were the firefighters and police of Ancient Rome.</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716" y="2133600"/>
            <a:ext cx="2445113" cy="3239775"/>
          </a:xfrm>
          <a:prstGeom prst="rect">
            <a:avLst/>
          </a:prstGeom>
        </p:spPr>
      </p:pic>
      <p:sp>
        <p:nvSpPr>
          <p:cNvPr id="12" name="TextBox 11"/>
          <p:cNvSpPr txBox="1"/>
          <p:nvPr/>
        </p:nvSpPr>
        <p:spPr>
          <a:xfrm>
            <a:off x="2895600" y="4156008"/>
            <a:ext cx="2734881" cy="1077218"/>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sz="1600" b="1" dirty="0" smtClean="0">
                <a:latin typeface="Cambria" panose="02040503050406030204" pitchFamily="18" charset="0"/>
                <a:cs typeface="Leitura Sans Grot 3" charset="0"/>
              </a:rPr>
              <a:t>Wooden statue of St. Florian at the St</a:t>
            </a:r>
            <a:r>
              <a:rPr lang="en-US" sz="1600" b="1" dirty="0">
                <a:latin typeface="Cambria" panose="02040503050406030204" pitchFamily="18" charset="0"/>
                <a:cs typeface="Leitura Sans Grot 3" charset="0"/>
              </a:rPr>
              <a:t>. Joseph’s R.C. Church in </a:t>
            </a:r>
            <a:r>
              <a:rPr lang="en-US" sz="1600" b="1" dirty="0" smtClean="0">
                <a:latin typeface="Cambria" panose="02040503050406030204" pitchFamily="18" charset="0"/>
                <a:cs typeface="Leitura Sans Grot 3" charset="0"/>
              </a:rPr>
              <a:t>Rosebank, Staten Island</a:t>
            </a:r>
            <a:endParaRPr lang="en-US" sz="1600" b="1" dirty="0">
              <a:latin typeface="Cambria" panose="02040503050406030204" pitchFamily="18" charset="0"/>
              <a:cs typeface="Leitura Sans Grot 3" charset="0"/>
            </a:endParaRPr>
          </a:p>
        </p:txBody>
      </p:sp>
    </p:spTree>
    <p:extLst>
      <p:ext uri="{BB962C8B-B14F-4D97-AF65-F5344CB8AC3E}">
        <p14:creationId xmlns:p14="http://schemas.microsoft.com/office/powerpoint/2010/main" val="95345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2517211" y="644311"/>
            <a:ext cx="4269598"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JAPANESE FIREFIGHTING</a:t>
            </a:r>
            <a:endParaRPr lang="en-US" b="1" dirty="0">
              <a:latin typeface="Cambria" panose="02040503050406030204" pitchFamily="18" charset="0"/>
            </a:endParaRPr>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110" y="2514600"/>
            <a:ext cx="464734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032571"/>
            <a:ext cx="3733800" cy="279685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150" y="1456263"/>
            <a:ext cx="2247900" cy="2343150"/>
          </a:xfrm>
          <a:prstGeom prst="rect">
            <a:avLst/>
          </a:prstGeom>
        </p:spPr>
      </p:pic>
    </p:spTree>
    <p:extLst>
      <p:ext uri="{BB962C8B-B14F-4D97-AF65-F5344CB8AC3E}">
        <p14:creationId xmlns:p14="http://schemas.microsoft.com/office/powerpoint/2010/main" val="1994329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2708910" y="842010"/>
            <a:ext cx="38862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FRENCH FIREFIGHTING</a:t>
            </a:r>
            <a:endParaRPr lang="en-US" b="1" dirty="0">
              <a:latin typeface="Cambria" panose="020405030504060302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1918970"/>
            <a:ext cx="2133599" cy="299176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380" y="5069482"/>
            <a:ext cx="1273302" cy="182464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0131" y="1981200"/>
            <a:ext cx="2383869" cy="35814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3200" y="1899666"/>
            <a:ext cx="3895344" cy="3662206"/>
          </a:xfrm>
          <a:prstGeom prst="rect">
            <a:avLst/>
          </a:prstGeom>
        </p:spPr>
      </p:pic>
      <p:sp>
        <p:nvSpPr>
          <p:cNvPr id="13" name="TextBox 12"/>
          <p:cNvSpPr txBox="1"/>
          <p:nvPr/>
        </p:nvSpPr>
        <p:spPr>
          <a:xfrm>
            <a:off x="2537841" y="5638800"/>
            <a:ext cx="4534662" cy="1077218"/>
          </a:xfrm>
          <a:prstGeom prst="rect">
            <a:avLst/>
          </a:prstGeom>
          <a:solidFill>
            <a:srgbClr val="FFC000"/>
          </a:solidFill>
          <a:ln w="19050">
            <a:solidFill>
              <a:schemeClr val="tx1"/>
            </a:solidFill>
          </a:ln>
        </p:spPr>
        <p:txBody>
          <a:bodyPr wrap="square" rtlCol="0">
            <a:spAutoFit/>
          </a:bodyPr>
          <a:lstStyle/>
          <a:p>
            <a:pPr algn="ctr"/>
            <a:r>
              <a:rPr lang="en-US" sz="1600" b="1" dirty="0">
                <a:latin typeface="Cambria" panose="02040503050406030204" pitchFamily="18" charset="0"/>
                <a:cs typeface="Leitura Sans Grot 3" charset="0"/>
              </a:rPr>
              <a:t>The fire service in France is known as </a:t>
            </a:r>
            <a:r>
              <a:rPr lang="en-US" sz="1600" b="1" dirty="0" err="1">
                <a:latin typeface="Cambria" panose="02040503050406030204" pitchFamily="18" charset="0"/>
                <a:cs typeface="Leitura Sans Grot 3" charset="0"/>
              </a:rPr>
              <a:t>Sapeurs-pompiers</a:t>
            </a:r>
            <a:r>
              <a:rPr lang="en-US" sz="1600" b="1" dirty="0">
                <a:latin typeface="Cambria" panose="02040503050406030204" pitchFamily="18" charset="0"/>
                <a:cs typeface="Leitura Sans Grot 3" charset="0"/>
              </a:rPr>
              <a:t>, except in Marseille, where naval "</a:t>
            </a:r>
            <a:r>
              <a:rPr lang="en-US" sz="1600" b="1" dirty="0" smtClean="0">
                <a:latin typeface="Cambria" panose="02040503050406030204" pitchFamily="18" charset="0"/>
                <a:cs typeface="Leitura Sans Grot 3" charset="0"/>
              </a:rPr>
              <a:t>sailor-firefighters," </a:t>
            </a:r>
            <a:r>
              <a:rPr lang="en-US" sz="1600" b="1" dirty="0" err="1">
                <a:latin typeface="Cambria" panose="02040503050406030204" pitchFamily="18" charset="0"/>
                <a:cs typeface="Leitura Sans Grot 3" charset="0"/>
              </a:rPr>
              <a:t>marins-pompiers</a:t>
            </a:r>
            <a:r>
              <a:rPr lang="en-US" sz="1600" b="1" dirty="0">
                <a:latin typeface="Cambria" panose="02040503050406030204" pitchFamily="18" charset="0"/>
                <a:cs typeface="Leitura Sans Grot 3" charset="0"/>
              </a:rPr>
              <a:t>, provide fire and rescue services.</a:t>
            </a:r>
          </a:p>
        </p:txBody>
      </p:sp>
    </p:spTree>
    <p:extLst>
      <p:ext uri="{BB962C8B-B14F-4D97-AF65-F5344CB8AC3E}">
        <p14:creationId xmlns:p14="http://schemas.microsoft.com/office/powerpoint/2010/main" val="876795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2326711" y="806552"/>
            <a:ext cx="4650598"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WILDLAND FIREFIGHTING</a:t>
            </a:r>
            <a:endParaRPr lang="en-US" b="1" dirty="0">
              <a:latin typeface="Cambria" panose="02040503050406030204" pitchFamily="18" charset="0"/>
            </a:endParaRPr>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59191" y="4000252"/>
            <a:ext cx="2739395" cy="2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7040" y="3462218"/>
            <a:ext cx="2011680" cy="34198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888" y="2000451"/>
            <a:ext cx="1524000" cy="1778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0" y="1924908"/>
            <a:ext cx="1889760" cy="130149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529" y="2057400"/>
            <a:ext cx="3306626" cy="4378271"/>
          </a:xfrm>
          <a:prstGeom prst="rect">
            <a:avLst/>
          </a:prstGeom>
        </p:spPr>
      </p:pic>
    </p:spTree>
    <p:extLst>
      <p:ext uri="{BB962C8B-B14F-4D97-AF65-F5344CB8AC3E}">
        <p14:creationId xmlns:p14="http://schemas.microsoft.com/office/powerpoint/2010/main" val="664675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2364811" y="502920"/>
            <a:ext cx="4574398"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WILDLAND FIREFIGHTING</a:t>
            </a:r>
            <a:endParaRPr lang="en-US" b="1" dirty="0">
              <a:latin typeface="Cambria" panose="020405030504060302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000250"/>
            <a:ext cx="3697571" cy="20802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588" y="987211"/>
            <a:ext cx="2962275" cy="281827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4114800"/>
            <a:ext cx="1667256" cy="251766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3600450"/>
            <a:ext cx="5598466" cy="3149138"/>
          </a:xfrm>
          <a:prstGeom prst="rect">
            <a:avLst/>
          </a:prstGeom>
        </p:spPr>
      </p:pic>
    </p:spTree>
    <p:extLst>
      <p:ext uri="{BB962C8B-B14F-4D97-AF65-F5344CB8AC3E}">
        <p14:creationId xmlns:p14="http://schemas.microsoft.com/office/powerpoint/2010/main" val="1323812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394710" y="857250"/>
            <a:ext cx="25146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DEDICATION</a:t>
            </a:r>
            <a:endParaRPr lang="en-US" b="1" dirty="0">
              <a:latin typeface="Cambria" panose="020405030504060302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1905014"/>
            <a:ext cx="6409748" cy="4952986"/>
          </a:xfrm>
          <a:prstGeom prst="rect">
            <a:avLst/>
          </a:prstGeom>
        </p:spPr>
      </p:pic>
    </p:spTree>
    <p:extLst>
      <p:ext uri="{BB962C8B-B14F-4D97-AF65-F5344CB8AC3E}">
        <p14:creationId xmlns:p14="http://schemas.microsoft.com/office/powerpoint/2010/main" val="198479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21" name="TextBox 20"/>
          <p:cNvSpPr txBox="1"/>
          <p:nvPr/>
        </p:nvSpPr>
        <p:spPr>
          <a:xfrm>
            <a:off x="1946910" y="2209800"/>
            <a:ext cx="5410200" cy="2308324"/>
          </a:xfrm>
          <a:prstGeom prst="rect">
            <a:avLst/>
          </a:prstGeom>
          <a:solidFill>
            <a:schemeClr val="bg2">
              <a:lumMod val="20000"/>
              <a:lumOff val="80000"/>
            </a:schemeClr>
          </a:solidFill>
          <a:ln w="28575">
            <a:solidFill>
              <a:schemeClr val="tx1"/>
            </a:solidFill>
          </a:ln>
        </p:spPr>
        <p:txBody>
          <a:bodyPr wrap="square" rtlCol="0">
            <a:spAutoFit/>
          </a:bodyPr>
          <a:lstStyle/>
          <a:p>
            <a:pPr algn="ctr"/>
            <a:r>
              <a:rPr lang="en-US" sz="3600" b="1" dirty="0">
                <a:latin typeface="Cambria" panose="02040503050406030204" pitchFamily="18" charset="0"/>
                <a:cs typeface="Leitura Sans Grot 3" charset="0"/>
              </a:rPr>
              <a:t>FIRE MANAGEMENT</a:t>
            </a:r>
            <a:br>
              <a:rPr lang="en-US" sz="3600" b="1" dirty="0">
                <a:latin typeface="Cambria" panose="02040503050406030204" pitchFamily="18" charset="0"/>
                <a:cs typeface="Leitura Sans Grot 3" charset="0"/>
              </a:rPr>
            </a:br>
            <a:r>
              <a:rPr lang="en-US" sz="3600" b="1" dirty="0" smtClean="0">
                <a:latin typeface="Cambria" panose="02040503050406030204" pitchFamily="18" charset="0"/>
                <a:cs typeface="Leitura Sans Grot 3" charset="0"/>
              </a:rPr>
              <a:t>Tradition:</a:t>
            </a:r>
            <a:r>
              <a:rPr lang="en-US" sz="3600" b="1" dirty="0">
                <a:latin typeface="Cambria" panose="02040503050406030204" pitchFamily="18" charset="0"/>
                <a:cs typeface="Leitura Sans Grot 3" charset="0"/>
              </a:rPr>
              <a:t/>
            </a:r>
            <a:br>
              <a:rPr lang="en-US" sz="3600" b="1" dirty="0">
                <a:latin typeface="Cambria" panose="02040503050406030204" pitchFamily="18" charset="0"/>
                <a:cs typeface="Leitura Sans Grot 3" charset="0"/>
              </a:rPr>
            </a:br>
            <a:r>
              <a:rPr lang="en-US" sz="3600" b="1" dirty="0">
                <a:latin typeface="Cambria" panose="02040503050406030204" pitchFamily="18" charset="0"/>
                <a:cs typeface="Leitura Sans Grot 3" charset="0"/>
              </a:rPr>
              <a:t>View the History to </a:t>
            </a:r>
            <a:r>
              <a:rPr lang="en-US" sz="3600" b="1" dirty="0" smtClean="0">
                <a:latin typeface="Cambria" panose="02040503050406030204" pitchFamily="18" charset="0"/>
                <a:cs typeface="Leitura Sans Grot 3" charset="0"/>
              </a:rPr>
              <a:t>Understand </a:t>
            </a:r>
            <a:r>
              <a:rPr lang="en-US" sz="3600" b="1" dirty="0">
                <a:latin typeface="Cambria" panose="02040503050406030204" pitchFamily="18" charset="0"/>
                <a:cs typeface="Leitura Sans Grot 3" charset="0"/>
              </a:rPr>
              <a:t>the Present</a:t>
            </a:r>
          </a:p>
        </p:txBody>
      </p:sp>
    </p:spTree>
    <p:extLst>
      <p:ext uri="{BB962C8B-B14F-4D97-AF65-F5344CB8AC3E}">
        <p14:creationId xmlns:p14="http://schemas.microsoft.com/office/powerpoint/2010/main" val="116954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655146" y="767532"/>
            <a:ext cx="2364598" cy="43935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DEDICATION</a:t>
            </a:r>
            <a:endParaRPr lang="en-US" b="1" dirty="0">
              <a:latin typeface="Cambria" panose="020405030504060302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938410"/>
            <a:ext cx="7315088" cy="4458488"/>
          </a:xfrm>
          <a:prstGeom prst="rect">
            <a:avLst/>
          </a:prstGeom>
        </p:spPr>
      </p:pic>
    </p:spTree>
    <p:extLst>
      <p:ext uri="{BB962C8B-B14F-4D97-AF65-F5344CB8AC3E}">
        <p14:creationId xmlns:p14="http://schemas.microsoft.com/office/powerpoint/2010/main" val="190021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373190" y="801380"/>
            <a:ext cx="2772585" cy="520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DEDICATION</a:t>
            </a:r>
            <a:endParaRPr lang="en-US" b="1" dirty="0">
              <a:latin typeface="Cambria" panose="020405030504060302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407" y="2050081"/>
            <a:ext cx="2946400" cy="2209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8189" y="1886278"/>
            <a:ext cx="2971800" cy="1981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4494" y="3858344"/>
            <a:ext cx="3586162" cy="201477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962" y="4495800"/>
            <a:ext cx="3048000" cy="215640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3101" y="4866236"/>
            <a:ext cx="3533775" cy="199176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4215" y="2007656"/>
            <a:ext cx="2984500" cy="223837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9372" y="2991130"/>
            <a:ext cx="4532154" cy="2537501"/>
          </a:xfrm>
          <a:prstGeom prst="rect">
            <a:avLst/>
          </a:prstGeom>
        </p:spPr>
      </p:pic>
    </p:spTree>
    <p:extLst>
      <p:ext uri="{BB962C8B-B14F-4D97-AF65-F5344CB8AC3E}">
        <p14:creationId xmlns:p14="http://schemas.microsoft.com/office/powerpoint/2010/main" val="10770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862" y="4037017"/>
            <a:ext cx="3132146" cy="2820983"/>
          </a:xfrm>
          <a:prstGeom prst="rect">
            <a:avLst/>
          </a:prstGeom>
        </p:spPr>
      </p:pic>
      <p:pic>
        <p:nvPicPr>
          <p:cNvPr id="10" name="Picture 9"/>
          <p:cNvPicPr>
            <a:picLocks noChangeAspect="1"/>
          </p:cNvPicPr>
          <p:nvPr/>
        </p:nvPicPr>
        <p:blipFill>
          <a:blip r:embed="rId5"/>
          <a:stretch>
            <a:fillRect/>
          </a:stretch>
        </p:blipFill>
        <p:spPr>
          <a:xfrm>
            <a:off x="895640" y="3421962"/>
            <a:ext cx="1847560" cy="2474411"/>
          </a:xfrm>
          <a:prstGeom prst="rect">
            <a:avLst/>
          </a:prstGeom>
        </p:spPr>
      </p:pic>
      <p:sp>
        <p:nvSpPr>
          <p:cNvPr id="12" name="TextBox 11"/>
          <p:cNvSpPr txBox="1"/>
          <p:nvPr/>
        </p:nvSpPr>
        <p:spPr>
          <a:xfrm>
            <a:off x="517550" y="6019800"/>
            <a:ext cx="3493655" cy="501409"/>
          </a:xfrm>
          <a:prstGeom prst="rect">
            <a:avLst/>
          </a:prstGeom>
          <a:solidFill>
            <a:srgbClr val="FFC000"/>
          </a:solidFill>
          <a:ln w="19050">
            <a:solidFill>
              <a:schemeClr val="tx1"/>
            </a:solidFill>
          </a:ln>
        </p:spPr>
        <p:txBody>
          <a:bodyPr wrap="square" rtlCol="0">
            <a:spAutoFit/>
          </a:bodyPr>
          <a:lstStyle/>
          <a:p>
            <a:r>
              <a:rPr lang="en-US" sz="1600" b="1" dirty="0" err="1"/>
              <a:t>Ctesibius</a:t>
            </a:r>
            <a:r>
              <a:rPr lang="en-US" sz="1600" b="1" dirty="0"/>
              <a:t> Of </a:t>
            </a:r>
            <a:r>
              <a:rPr lang="en-US" sz="1600" b="1" dirty="0" smtClean="0"/>
              <a:t>Alexandria (200 BC)</a:t>
            </a:r>
          </a:p>
          <a:p>
            <a:r>
              <a:rPr lang="en-US" sz="1050" b="1" dirty="0"/>
              <a:t>http://www.mlahanas.de/Greeks/Ctesibius1.htm</a:t>
            </a:r>
          </a:p>
        </p:txBody>
      </p:sp>
      <p:pic>
        <p:nvPicPr>
          <p:cNvPr id="13" name="Picture 12"/>
          <p:cNvPicPr>
            <a:picLocks noChangeAspect="1"/>
          </p:cNvPicPr>
          <p:nvPr/>
        </p:nvPicPr>
        <p:blipFill>
          <a:blip r:embed="rId6"/>
          <a:stretch>
            <a:fillRect/>
          </a:stretch>
        </p:blipFill>
        <p:spPr>
          <a:xfrm>
            <a:off x="6448569" y="1840051"/>
            <a:ext cx="2091881" cy="1976141"/>
          </a:xfrm>
          <a:prstGeom prst="rect">
            <a:avLst/>
          </a:prstGeom>
        </p:spPr>
      </p:pic>
      <p:pic>
        <p:nvPicPr>
          <p:cNvPr id="14" name="Picture 13"/>
          <p:cNvPicPr>
            <a:picLocks noChangeAspect="1"/>
          </p:cNvPicPr>
          <p:nvPr/>
        </p:nvPicPr>
        <p:blipFill>
          <a:blip r:embed="rId7"/>
          <a:stretch>
            <a:fillRect/>
          </a:stretch>
        </p:blipFill>
        <p:spPr>
          <a:xfrm>
            <a:off x="846162" y="1876624"/>
            <a:ext cx="1336892" cy="1354957"/>
          </a:xfrm>
          <a:prstGeom prst="rect">
            <a:avLst/>
          </a:prstGeom>
        </p:spPr>
      </p:pic>
      <p:sp>
        <p:nvSpPr>
          <p:cNvPr id="15" name="TextBox 14"/>
          <p:cNvSpPr txBox="1"/>
          <p:nvPr/>
        </p:nvSpPr>
        <p:spPr>
          <a:xfrm>
            <a:off x="2954723" y="2083259"/>
            <a:ext cx="2798376" cy="1015663"/>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sz="2000" b="1" dirty="0" smtClean="0">
                <a:latin typeface="Cambria" panose="02040503050406030204" pitchFamily="18" charset="0"/>
                <a:cs typeface="Leitura Sans Grot 3" charset="0"/>
              </a:rPr>
              <a:t>From the beginning, it was about getting wet stuff on the red stuff.</a:t>
            </a:r>
            <a:endParaRPr lang="en-US" sz="2000" b="1" dirty="0">
              <a:latin typeface="Cambria" panose="02040503050406030204" pitchFamily="18" charset="0"/>
              <a:cs typeface="Leitura Sans Grot 3" charset="0"/>
            </a:endParaRPr>
          </a:p>
        </p:txBody>
      </p:sp>
    </p:spTree>
    <p:extLst>
      <p:ext uri="{BB962C8B-B14F-4D97-AF65-F5344CB8AC3E}">
        <p14:creationId xmlns:p14="http://schemas.microsoft.com/office/powerpoint/2010/main" val="2088929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16" name="Title 1"/>
          <p:cNvSpPr txBox="1">
            <a:spLocks/>
          </p:cNvSpPr>
          <p:nvPr/>
        </p:nvSpPr>
        <p:spPr bwMode="auto">
          <a:xfrm>
            <a:off x="4039755" y="1826537"/>
            <a:ext cx="2832100" cy="685800"/>
          </a:xfrm>
          <a:prstGeom prst="rect">
            <a:avLst/>
          </a:prstGeom>
          <a:solidFill>
            <a:schemeClr val="bg1">
              <a:lumMod val="20000"/>
              <a:lumOff val="80000"/>
            </a:schemeClr>
          </a:solidFill>
          <a:ln w="3175">
            <a:solidFill>
              <a:schemeClr val="tx1"/>
            </a:solidFill>
          </a:ln>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pPr algn="ctr"/>
            <a:r>
              <a:rPr lang="en-US" b="1" dirty="0" smtClean="0">
                <a:latin typeface="Cambria" panose="02040503050406030204" pitchFamily="18" charset="0"/>
              </a:rPr>
              <a:t>MALTESE CROSS</a:t>
            </a:r>
            <a:endParaRPr lang="en-US" b="1" dirty="0">
              <a:latin typeface="Cambria" panose="02040503050406030204" pitchFamily="18" charset="0"/>
            </a:endParaRPr>
          </a:p>
        </p:txBody>
      </p:sp>
      <p:pic>
        <p:nvPicPr>
          <p:cNvPr id="1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0495" y="2332968"/>
            <a:ext cx="3711888" cy="2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7655" y="2606263"/>
            <a:ext cx="914400" cy="18288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800" y="2253082"/>
            <a:ext cx="1885950" cy="199220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7855" y="4399756"/>
            <a:ext cx="2794000" cy="196850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801" y="4868069"/>
            <a:ext cx="1466850" cy="1471612"/>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1839" y="4518419"/>
            <a:ext cx="1371600" cy="1428750"/>
          </a:xfrm>
          <a:prstGeom prst="rect">
            <a:avLst/>
          </a:prstGeom>
        </p:spPr>
      </p:pic>
    </p:spTree>
    <p:extLst>
      <p:ext uri="{BB962C8B-B14F-4D97-AF65-F5344CB8AC3E}">
        <p14:creationId xmlns:p14="http://schemas.microsoft.com/office/powerpoint/2010/main" val="764828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5" name="Title 1"/>
          <p:cNvSpPr txBox="1">
            <a:spLocks/>
          </p:cNvSpPr>
          <p:nvPr/>
        </p:nvSpPr>
        <p:spPr bwMode="auto">
          <a:xfrm>
            <a:off x="2857500" y="908685"/>
            <a:ext cx="34290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THE POINTS (FIRE)</a:t>
            </a:r>
            <a:endParaRPr lang="en-US" b="1" dirty="0">
              <a:latin typeface="Cambria" panose="02040503050406030204" pitchFamily="18" charset="0"/>
            </a:endParaRPr>
          </a:p>
        </p:txBody>
      </p:sp>
      <p:sp>
        <p:nvSpPr>
          <p:cNvPr id="6" name="Rectangle 5"/>
          <p:cNvSpPr/>
          <p:nvPr/>
        </p:nvSpPr>
        <p:spPr>
          <a:xfrm>
            <a:off x="609600" y="2133600"/>
            <a:ext cx="7924800" cy="4219617"/>
          </a:xfrm>
          <a:prstGeom prst="rect">
            <a:avLst/>
          </a:prstGeom>
          <a:solidFill>
            <a:schemeClr val="bg2">
              <a:lumMod val="20000"/>
              <a:lumOff val="80000"/>
            </a:schemeClr>
          </a:solidFill>
          <a:ln w="3175">
            <a:solidFill>
              <a:schemeClr val="tx1"/>
            </a:solidFill>
          </a:ln>
        </p:spPr>
        <p:txBody>
          <a:bodyPr wrap="square">
            <a:spAutoFit/>
          </a:bodyPr>
          <a:lstStyle/>
          <a:p>
            <a:pPr>
              <a:lnSpc>
                <a:spcPct val="115000"/>
              </a:lnSpc>
              <a:spcAft>
                <a:spcPts val="1000"/>
              </a:spcAft>
            </a:pPr>
            <a:r>
              <a:rPr lang="en-US" sz="1600" b="1" dirty="0">
                <a:latin typeface="Leitura Sans Grot 3" charset="0"/>
                <a:ea typeface="Calibri"/>
                <a:cs typeface="Times New Roman"/>
              </a:rPr>
              <a:t>Gallantry </a:t>
            </a:r>
            <a:r>
              <a:rPr lang="en-US" sz="1600" b="1" dirty="0" smtClean="0">
                <a:latin typeface="Leitura Sans Grot 3" charset="0"/>
                <a:ea typeface="Calibri"/>
                <a:cs typeface="Times New Roman"/>
              </a:rPr>
              <a:t>— </a:t>
            </a:r>
            <a:r>
              <a:rPr lang="en-US" sz="1600" b="1" dirty="0">
                <a:latin typeface="Leitura Sans Grot 3" charset="0"/>
                <a:ea typeface="Calibri"/>
                <a:cs typeface="Times New Roman"/>
              </a:rPr>
              <a:t>The qualities of a hero or heroine; exceptional or heroic courage when facing danger (especially in battle</a:t>
            </a:r>
            <a:r>
              <a:rPr lang="en-US" sz="1600" b="1" dirty="0" smtClean="0">
                <a:latin typeface="Leitura Sans Grot 3" charset="0"/>
                <a:ea typeface="Calibri"/>
                <a:cs typeface="Times New Roman"/>
              </a:rPr>
              <a:t>).</a:t>
            </a:r>
          </a:p>
          <a:p>
            <a:pPr>
              <a:lnSpc>
                <a:spcPct val="115000"/>
              </a:lnSpc>
              <a:spcAft>
                <a:spcPts val="1000"/>
              </a:spcAft>
            </a:pPr>
            <a:r>
              <a:rPr lang="en-US" sz="1600" b="1" dirty="0">
                <a:solidFill>
                  <a:schemeClr val="bg1"/>
                </a:solidFill>
                <a:latin typeface="Leitura Sans Grot 3" charset="0"/>
                <a:ea typeface="Calibri"/>
                <a:cs typeface="Times New Roman"/>
              </a:rPr>
              <a:t>Perseverance </a:t>
            </a:r>
            <a:r>
              <a:rPr lang="en-US" sz="1600" b="1" dirty="0" smtClean="0">
                <a:solidFill>
                  <a:schemeClr val="bg1"/>
                </a:solidFill>
                <a:latin typeface="Leitura Sans Grot 3" charset="0"/>
                <a:ea typeface="Calibri"/>
                <a:cs typeface="Times New Roman"/>
              </a:rPr>
              <a:t>— Persistent </a:t>
            </a:r>
            <a:r>
              <a:rPr lang="en-US" sz="1600" b="1" dirty="0" smtClean="0">
                <a:solidFill>
                  <a:schemeClr val="bg1"/>
                </a:solidFill>
                <a:latin typeface="Leitura Sans Grot 3" charset="0"/>
                <a:ea typeface="Calibri"/>
                <a:cs typeface="Times New Roman"/>
              </a:rPr>
              <a:t>determination.</a:t>
            </a:r>
          </a:p>
          <a:p>
            <a:pPr>
              <a:lnSpc>
                <a:spcPct val="115000"/>
              </a:lnSpc>
              <a:spcAft>
                <a:spcPts val="1000"/>
              </a:spcAft>
            </a:pPr>
            <a:r>
              <a:rPr lang="en-US" sz="1600" b="1" dirty="0">
                <a:latin typeface="Leitura Sans Grot 3" charset="0"/>
                <a:ea typeface="Calibri"/>
                <a:cs typeface="Times New Roman"/>
              </a:rPr>
              <a:t>Loyalty </a:t>
            </a:r>
            <a:r>
              <a:rPr lang="en-US" sz="1600" b="1" dirty="0" smtClean="0">
                <a:latin typeface="Leitura Sans Grot 3" charset="0"/>
                <a:ea typeface="Calibri"/>
                <a:cs typeface="Times New Roman"/>
              </a:rPr>
              <a:t>— </a:t>
            </a:r>
            <a:r>
              <a:rPr lang="en-US" sz="1600" b="1" dirty="0">
                <a:latin typeface="Leitura Sans Grot 3" charset="0"/>
                <a:ea typeface="Calibri"/>
                <a:cs typeface="Times New Roman"/>
              </a:rPr>
              <a:t>The quality of being loyal</a:t>
            </a:r>
            <a:r>
              <a:rPr lang="en-US" sz="1600" b="1" dirty="0" smtClean="0">
                <a:latin typeface="Leitura Sans Grot 3" charset="0"/>
                <a:ea typeface="Calibri"/>
                <a:cs typeface="Times New Roman"/>
              </a:rPr>
              <a:t>.</a:t>
            </a:r>
          </a:p>
          <a:p>
            <a:pPr>
              <a:lnSpc>
                <a:spcPct val="115000"/>
              </a:lnSpc>
              <a:spcAft>
                <a:spcPts val="1000"/>
              </a:spcAft>
            </a:pPr>
            <a:r>
              <a:rPr lang="en-US" sz="1600" b="1" dirty="0">
                <a:solidFill>
                  <a:schemeClr val="bg1"/>
                </a:solidFill>
                <a:latin typeface="Leitura Sans Grot 3" charset="0"/>
                <a:ea typeface="Calibri"/>
                <a:cs typeface="Times New Roman"/>
              </a:rPr>
              <a:t>Dexterity </a:t>
            </a:r>
            <a:r>
              <a:rPr lang="en-US" sz="1600" b="1" dirty="0" smtClean="0">
                <a:solidFill>
                  <a:schemeClr val="bg1"/>
                </a:solidFill>
                <a:latin typeface="Leitura Sans Grot 3" charset="0"/>
                <a:ea typeface="Calibri"/>
                <a:cs typeface="Times New Roman"/>
              </a:rPr>
              <a:t>— </a:t>
            </a:r>
            <a:r>
              <a:rPr lang="en-US" sz="1600" b="1" dirty="0">
                <a:solidFill>
                  <a:schemeClr val="bg1"/>
                </a:solidFill>
                <a:latin typeface="Leitura Sans Grot 3" charset="0"/>
                <a:ea typeface="Calibri"/>
                <a:cs typeface="Times New Roman"/>
              </a:rPr>
              <a:t>Ability to move the hands easily and skillfully</a:t>
            </a:r>
            <a:r>
              <a:rPr lang="en-US" sz="1600" b="1" dirty="0" smtClean="0">
                <a:solidFill>
                  <a:schemeClr val="bg1"/>
                </a:solidFill>
                <a:latin typeface="Leitura Sans Grot 3" charset="0"/>
                <a:ea typeface="Calibri"/>
                <a:cs typeface="Times New Roman"/>
              </a:rPr>
              <a:t>.</a:t>
            </a:r>
          </a:p>
          <a:p>
            <a:pPr>
              <a:lnSpc>
                <a:spcPct val="115000"/>
              </a:lnSpc>
              <a:spcAft>
                <a:spcPts val="1000"/>
              </a:spcAft>
            </a:pPr>
            <a:r>
              <a:rPr lang="en-US" sz="1600" b="1" dirty="0">
                <a:latin typeface="Leitura Sans Grot 3" charset="0"/>
                <a:ea typeface="Calibri"/>
                <a:cs typeface="Times New Roman"/>
              </a:rPr>
              <a:t>Explicitness </a:t>
            </a:r>
            <a:r>
              <a:rPr lang="en-US" sz="1600" b="1" dirty="0" smtClean="0">
                <a:latin typeface="Leitura Sans Grot 3" charset="0"/>
                <a:ea typeface="Calibri"/>
                <a:cs typeface="Times New Roman"/>
              </a:rPr>
              <a:t>— </a:t>
            </a:r>
            <a:r>
              <a:rPr lang="en-US" sz="1600" b="1" dirty="0">
                <a:latin typeface="Leitura Sans Grot 3" charset="0"/>
                <a:ea typeface="Calibri"/>
                <a:cs typeface="Times New Roman"/>
              </a:rPr>
              <a:t>Fully and clearly expressed; leaving nothing implied</a:t>
            </a:r>
            <a:r>
              <a:rPr lang="en-US" sz="1600" b="1" dirty="0" smtClean="0">
                <a:latin typeface="Leitura Sans Grot 3" charset="0"/>
                <a:ea typeface="Calibri"/>
                <a:cs typeface="Times New Roman"/>
              </a:rPr>
              <a:t>.</a:t>
            </a:r>
          </a:p>
          <a:p>
            <a:pPr>
              <a:lnSpc>
                <a:spcPct val="115000"/>
              </a:lnSpc>
              <a:spcAft>
                <a:spcPts val="1000"/>
              </a:spcAft>
            </a:pPr>
            <a:r>
              <a:rPr lang="en-US" sz="1600" b="1" dirty="0">
                <a:solidFill>
                  <a:schemeClr val="bg1"/>
                </a:solidFill>
                <a:latin typeface="Leitura Sans Grot 3" charset="0"/>
                <a:ea typeface="Calibri"/>
                <a:cs typeface="Times New Roman"/>
              </a:rPr>
              <a:t>Observation </a:t>
            </a:r>
            <a:r>
              <a:rPr lang="en-US" sz="1600" b="1" dirty="0" smtClean="0">
                <a:solidFill>
                  <a:schemeClr val="bg1"/>
                </a:solidFill>
                <a:latin typeface="Leitura Sans Grot 3" charset="0"/>
                <a:ea typeface="Calibri"/>
                <a:cs typeface="Times New Roman"/>
              </a:rPr>
              <a:t>— </a:t>
            </a:r>
            <a:r>
              <a:rPr lang="en-US" sz="1600" b="1" dirty="0">
                <a:solidFill>
                  <a:schemeClr val="bg1"/>
                </a:solidFill>
                <a:latin typeface="Leitura Sans Grot 3" charset="0"/>
                <a:ea typeface="Calibri"/>
                <a:cs typeface="Times New Roman"/>
              </a:rPr>
              <a:t>The act of observing; taking a patient look</a:t>
            </a:r>
            <a:r>
              <a:rPr lang="en-US" sz="1600" b="1" dirty="0" smtClean="0">
                <a:solidFill>
                  <a:schemeClr val="bg1"/>
                </a:solidFill>
                <a:latin typeface="Leitura Sans Grot 3" charset="0"/>
                <a:ea typeface="Calibri"/>
                <a:cs typeface="Times New Roman"/>
              </a:rPr>
              <a:t>.</a:t>
            </a:r>
          </a:p>
          <a:p>
            <a:pPr>
              <a:lnSpc>
                <a:spcPct val="115000"/>
              </a:lnSpc>
              <a:spcAft>
                <a:spcPts val="1000"/>
              </a:spcAft>
            </a:pPr>
            <a:r>
              <a:rPr lang="en-US" sz="1600" b="1" dirty="0">
                <a:latin typeface="Leitura Sans Grot 3" charset="0"/>
                <a:ea typeface="Calibri"/>
                <a:cs typeface="Times New Roman"/>
              </a:rPr>
              <a:t>Tact </a:t>
            </a:r>
            <a:r>
              <a:rPr lang="en-US" sz="1600" b="1" dirty="0" smtClean="0">
                <a:latin typeface="Leitura Sans Grot 3" charset="0"/>
                <a:ea typeface="Calibri"/>
                <a:cs typeface="Times New Roman"/>
              </a:rPr>
              <a:t>— </a:t>
            </a:r>
            <a:r>
              <a:rPr lang="en-US" sz="1600" b="1" dirty="0">
                <a:latin typeface="Leitura Sans Grot 3" charset="0"/>
                <a:ea typeface="Calibri"/>
                <a:cs typeface="Times New Roman"/>
              </a:rPr>
              <a:t>Consideration in dealing with others and avoiding giving offence</a:t>
            </a:r>
            <a:r>
              <a:rPr lang="en-US" sz="1600" b="1" dirty="0" smtClean="0">
                <a:latin typeface="Leitura Sans Grot 3" charset="0"/>
                <a:ea typeface="Calibri"/>
                <a:cs typeface="Times New Roman"/>
              </a:rPr>
              <a:t>.</a:t>
            </a:r>
          </a:p>
          <a:p>
            <a:pPr>
              <a:lnSpc>
                <a:spcPct val="115000"/>
              </a:lnSpc>
              <a:spcAft>
                <a:spcPts val="1000"/>
              </a:spcAft>
            </a:pPr>
            <a:r>
              <a:rPr lang="en-US" sz="1600" b="1" dirty="0">
                <a:solidFill>
                  <a:schemeClr val="bg1"/>
                </a:solidFill>
                <a:latin typeface="Leitura Sans Grot 3" charset="0"/>
                <a:ea typeface="Calibri"/>
                <a:cs typeface="Times New Roman"/>
              </a:rPr>
              <a:t>Sympathy </a:t>
            </a:r>
            <a:r>
              <a:rPr lang="en-US" sz="1600" b="1" dirty="0" smtClean="0">
                <a:solidFill>
                  <a:schemeClr val="bg1"/>
                </a:solidFill>
                <a:latin typeface="Leitura Sans Grot 3" charset="0"/>
                <a:ea typeface="Calibri"/>
                <a:cs typeface="Times New Roman"/>
              </a:rPr>
              <a:t>— </a:t>
            </a:r>
            <a:r>
              <a:rPr lang="en-US" sz="1600" b="1" dirty="0">
                <a:solidFill>
                  <a:schemeClr val="bg1"/>
                </a:solidFill>
                <a:latin typeface="Leitura Sans Grot 3" charset="0"/>
                <a:ea typeface="Calibri"/>
                <a:cs typeface="Times New Roman"/>
              </a:rPr>
              <a:t>An inclination to support or be loyal to or to agree with an </a:t>
            </a:r>
            <a:r>
              <a:rPr lang="en-US" sz="1600" b="1" dirty="0" smtClean="0">
                <a:solidFill>
                  <a:schemeClr val="bg1"/>
                </a:solidFill>
                <a:latin typeface="Leitura Sans Grot 3" charset="0"/>
                <a:ea typeface="Calibri"/>
                <a:cs typeface="Times New Roman"/>
              </a:rPr>
              <a:t>opinion.</a:t>
            </a:r>
          </a:p>
          <a:p>
            <a:pPr>
              <a:lnSpc>
                <a:spcPct val="115000"/>
              </a:lnSpc>
              <a:spcAft>
                <a:spcPts val="1000"/>
              </a:spcAft>
            </a:pPr>
            <a:endParaRPr lang="en-US" sz="1200" dirty="0" smtClean="0">
              <a:latin typeface="Leitura Sans Grot 3" charset="0"/>
              <a:ea typeface="Calibri"/>
              <a:cs typeface="Times New Roman"/>
            </a:endParaRPr>
          </a:p>
          <a:p>
            <a:pPr>
              <a:lnSpc>
                <a:spcPct val="115000"/>
              </a:lnSpc>
              <a:spcAft>
                <a:spcPts val="1000"/>
              </a:spcAft>
            </a:pPr>
            <a:r>
              <a:rPr lang="en-US" sz="1200" dirty="0" smtClean="0">
                <a:latin typeface="Leitura Sans Grot 3" charset="0"/>
                <a:ea typeface="Calibri"/>
                <a:cs typeface="Times New Roman"/>
              </a:rPr>
              <a:t>(http</a:t>
            </a:r>
            <a:r>
              <a:rPr lang="en-US" sz="1200" dirty="0">
                <a:latin typeface="Leitura Sans Grot 3" charset="0"/>
                <a:ea typeface="Calibri"/>
                <a:cs typeface="Times New Roman"/>
              </a:rPr>
              <a:t>://hpfirefighter.com/2012/08/what-does-the-maltese-cross-stand-for-and-where-did-it-come-from</a:t>
            </a:r>
            <a:r>
              <a:rPr lang="en-US" sz="1200" dirty="0" smtClean="0">
                <a:latin typeface="Leitura Sans Grot 3" charset="0"/>
                <a:ea typeface="Calibri"/>
                <a:cs typeface="Times New Roman"/>
              </a:rPr>
              <a:t>/)</a:t>
            </a:r>
            <a:endParaRPr lang="en-US" sz="1200" dirty="0">
              <a:effectLst/>
              <a:latin typeface="Leitura Sans Grot 3" charset="0"/>
              <a:ea typeface="Calibri"/>
              <a:cs typeface="Times New Roman"/>
            </a:endParaRPr>
          </a:p>
        </p:txBody>
      </p:sp>
    </p:spTree>
    <p:extLst>
      <p:ext uri="{BB962C8B-B14F-4D97-AF65-F5344CB8AC3E}">
        <p14:creationId xmlns:p14="http://schemas.microsoft.com/office/powerpoint/2010/main" val="2093494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6" name="Title 1"/>
          <p:cNvSpPr txBox="1">
            <a:spLocks/>
          </p:cNvSpPr>
          <p:nvPr/>
        </p:nvSpPr>
        <p:spPr bwMode="auto">
          <a:xfrm>
            <a:off x="2566035" y="801308"/>
            <a:ext cx="417195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THE POINTS (EMS)</a:t>
            </a:r>
            <a:endParaRPr lang="en-US" b="1" dirty="0">
              <a:latin typeface="Cambria" panose="02040503050406030204" pitchFamily="18" charset="0"/>
            </a:endParaRPr>
          </a:p>
        </p:txBody>
      </p:sp>
      <p:sp>
        <p:nvSpPr>
          <p:cNvPr id="9" name="Rectangle 8"/>
          <p:cNvSpPr/>
          <p:nvPr/>
        </p:nvSpPr>
        <p:spPr>
          <a:xfrm>
            <a:off x="471946" y="1893205"/>
            <a:ext cx="8439150" cy="4339137"/>
          </a:xfrm>
          <a:prstGeom prst="rect">
            <a:avLst/>
          </a:prstGeom>
          <a:solidFill>
            <a:schemeClr val="bg2">
              <a:lumMod val="20000"/>
              <a:lumOff val="80000"/>
            </a:schemeClr>
          </a:solidFill>
        </p:spPr>
        <p:txBody>
          <a:bodyPr wrap="square">
            <a:spAutoFit/>
          </a:bodyPr>
          <a:lstStyle/>
          <a:p>
            <a:pPr>
              <a:lnSpc>
                <a:spcPct val="115000"/>
              </a:lnSpc>
              <a:spcAft>
                <a:spcPts val="1000"/>
              </a:spcAft>
            </a:pPr>
            <a:r>
              <a:rPr lang="en-US" sz="1400" b="1" dirty="0" smtClean="0">
                <a:effectLst/>
                <a:latin typeface="Leitura Sans Grot 3" charset="0"/>
                <a:ea typeface="Calibri"/>
                <a:cs typeface="Times New Roman"/>
              </a:rPr>
              <a:t>Observant (“that </a:t>
            </a:r>
            <a:r>
              <a:rPr lang="en-US" sz="1400" b="1" dirty="0" smtClean="0">
                <a:latin typeface="Leitura Sans Grot 3" charset="0"/>
                <a:ea typeface="Calibri"/>
                <a:cs typeface="Times New Roman"/>
              </a:rPr>
              <a:t>they </a:t>
            </a:r>
            <a:r>
              <a:rPr lang="en-US" sz="1400" b="1" dirty="0" smtClean="0">
                <a:effectLst/>
                <a:latin typeface="Leitura Sans Grot 3" charset="0"/>
                <a:ea typeface="Calibri"/>
                <a:cs typeface="Times New Roman"/>
              </a:rPr>
              <a:t>may note the causes and signs of injury”)</a:t>
            </a:r>
          </a:p>
          <a:p>
            <a:pPr>
              <a:lnSpc>
                <a:spcPct val="115000"/>
              </a:lnSpc>
              <a:spcAft>
                <a:spcPts val="1000"/>
              </a:spcAft>
            </a:pPr>
            <a:r>
              <a:rPr lang="en-US" sz="1400" b="1" dirty="0" smtClean="0">
                <a:solidFill>
                  <a:schemeClr val="bg1"/>
                </a:solidFill>
                <a:effectLst/>
                <a:latin typeface="Leitura Sans Grot 3" charset="0"/>
                <a:ea typeface="Calibri"/>
                <a:cs typeface="Times New Roman"/>
              </a:rPr>
              <a:t>Tactful (“that </a:t>
            </a:r>
            <a:r>
              <a:rPr lang="en-US" sz="1400" b="1" dirty="0" smtClean="0">
                <a:solidFill>
                  <a:schemeClr val="bg1"/>
                </a:solidFill>
                <a:latin typeface="Leitura Sans Grot 3" charset="0"/>
                <a:ea typeface="Calibri"/>
                <a:cs typeface="Times New Roman"/>
              </a:rPr>
              <a:t>they</a:t>
            </a:r>
            <a:r>
              <a:rPr lang="en-US" sz="1400" b="1" dirty="0" smtClean="0">
                <a:solidFill>
                  <a:schemeClr val="bg1"/>
                </a:solidFill>
                <a:effectLst/>
                <a:latin typeface="Leitura Sans Grot 3" charset="0"/>
                <a:ea typeface="Calibri"/>
                <a:cs typeface="Times New Roman"/>
              </a:rPr>
              <a:t> may without thoughtless questions learn the symptoms and history of the case, and secure the confidence of the patients and bystanders”)</a:t>
            </a:r>
          </a:p>
          <a:p>
            <a:pPr>
              <a:lnSpc>
                <a:spcPct val="115000"/>
              </a:lnSpc>
              <a:spcAft>
                <a:spcPts val="1000"/>
              </a:spcAft>
            </a:pPr>
            <a:r>
              <a:rPr lang="en-US" sz="1400" b="1" dirty="0" smtClean="0">
                <a:effectLst/>
                <a:latin typeface="Leitura Sans Grot 3" charset="0"/>
                <a:ea typeface="Calibri"/>
                <a:cs typeface="Times New Roman"/>
              </a:rPr>
              <a:t>Resourceful </a:t>
            </a:r>
            <a:r>
              <a:rPr lang="en-US" sz="1400" b="1" dirty="0" smtClean="0">
                <a:effectLst/>
                <a:latin typeface="Leitura Sans Grot 3" charset="0"/>
                <a:ea typeface="Calibri"/>
                <a:cs typeface="Times New Roman"/>
              </a:rPr>
              <a:t>(“that </a:t>
            </a:r>
            <a:r>
              <a:rPr lang="en-US" sz="1400" b="1" dirty="0" smtClean="0">
                <a:latin typeface="Leitura Sans Grot 3" charset="0"/>
                <a:ea typeface="Calibri"/>
                <a:cs typeface="Times New Roman"/>
              </a:rPr>
              <a:t>they</a:t>
            </a:r>
            <a:r>
              <a:rPr lang="en-US" sz="1400" b="1" dirty="0" smtClean="0">
                <a:effectLst/>
                <a:latin typeface="Leitura Sans Grot 3" charset="0"/>
                <a:ea typeface="Calibri"/>
                <a:cs typeface="Times New Roman"/>
              </a:rPr>
              <a:t> may use to the best advantage whatever is at hand to prevent further damage, and to assist Nature’s efforts to repair the mischief already done”)</a:t>
            </a:r>
          </a:p>
          <a:p>
            <a:pPr>
              <a:lnSpc>
                <a:spcPct val="115000"/>
              </a:lnSpc>
              <a:spcAft>
                <a:spcPts val="1000"/>
              </a:spcAft>
            </a:pPr>
            <a:r>
              <a:rPr lang="en-US" sz="1400" b="1" dirty="0" smtClean="0">
                <a:solidFill>
                  <a:schemeClr val="bg1"/>
                </a:solidFill>
                <a:effectLst/>
                <a:latin typeface="Leitura Sans Grot 3" charset="0"/>
                <a:ea typeface="Calibri"/>
                <a:cs typeface="Times New Roman"/>
              </a:rPr>
              <a:t>Dexterous (“that </a:t>
            </a:r>
            <a:r>
              <a:rPr lang="en-US" sz="1400" b="1" dirty="0" smtClean="0">
                <a:solidFill>
                  <a:schemeClr val="bg1"/>
                </a:solidFill>
                <a:latin typeface="Leitura Sans Grot 3" charset="0"/>
                <a:ea typeface="Calibri"/>
                <a:cs typeface="Times New Roman"/>
              </a:rPr>
              <a:t>they</a:t>
            </a:r>
            <a:r>
              <a:rPr lang="en-US" sz="1400" b="1" dirty="0" smtClean="0">
                <a:solidFill>
                  <a:schemeClr val="bg1"/>
                </a:solidFill>
                <a:effectLst/>
                <a:latin typeface="Leitura Sans Grot 3" charset="0"/>
                <a:ea typeface="Calibri"/>
                <a:cs typeface="Times New Roman"/>
              </a:rPr>
              <a:t> may handle a patient without causing unnecessary pain, and use appliances efficiently and neatly”)</a:t>
            </a:r>
          </a:p>
          <a:p>
            <a:pPr>
              <a:lnSpc>
                <a:spcPct val="115000"/>
              </a:lnSpc>
              <a:spcAft>
                <a:spcPts val="1000"/>
              </a:spcAft>
            </a:pPr>
            <a:r>
              <a:rPr lang="en-US" sz="1400" b="1" dirty="0" smtClean="0">
                <a:effectLst/>
                <a:latin typeface="Leitura Sans Grot 3" charset="0"/>
                <a:ea typeface="Calibri"/>
                <a:cs typeface="Times New Roman"/>
              </a:rPr>
              <a:t>Explicit (“that </a:t>
            </a:r>
            <a:r>
              <a:rPr lang="en-US" sz="1400" b="1" dirty="0" smtClean="0">
                <a:latin typeface="Leitura Sans Grot 3" charset="0"/>
                <a:ea typeface="Calibri"/>
                <a:cs typeface="Times New Roman"/>
              </a:rPr>
              <a:t>they</a:t>
            </a:r>
            <a:r>
              <a:rPr lang="en-US" sz="1400" b="1" dirty="0" smtClean="0">
                <a:effectLst/>
                <a:latin typeface="Leitura Sans Grot 3" charset="0"/>
                <a:ea typeface="Calibri"/>
                <a:cs typeface="Times New Roman"/>
              </a:rPr>
              <a:t> may give clear instructions to the patient or the bystanders how best to assist </a:t>
            </a:r>
            <a:r>
              <a:rPr lang="en-US" sz="1400" b="1" dirty="0" smtClean="0">
                <a:latin typeface="Leitura Sans Grot 3" charset="0"/>
                <a:ea typeface="Calibri"/>
                <a:cs typeface="Times New Roman"/>
              </a:rPr>
              <a:t>them</a:t>
            </a:r>
            <a:r>
              <a:rPr lang="en-US" sz="1400" b="1" dirty="0" smtClean="0">
                <a:effectLst/>
                <a:latin typeface="Leitura Sans Grot 3" charset="0"/>
                <a:ea typeface="Calibri"/>
                <a:cs typeface="Times New Roman"/>
              </a:rPr>
              <a:t>”)</a:t>
            </a:r>
          </a:p>
          <a:p>
            <a:pPr>
              <a:lnSpc>
                <a:spcPct val="115000"/>
              </a:lnSpc>
              <a:spcAft>
                <a:spcPts val="1000"/>
              </a:spcAft>
            </a:pPr>
            <a:r>
              <a:rPr lang="en-US" sz="1400" b="1" dirty="0" smtClean="0">
                <a:solidFill>
                  <a:schemeClr val="bg1"/>
                </a:solidFill>
                <a:effectLst/>
                <a:latin typeface="Leitura Sans Grot 3" charset="0"/>
                <a:ea typeface="Calibri"/>
                <a:cs typeface="Times New Roman"/>
              </a:rPr>
              <a:t>Discriminating (“that </a:t>
            </a:r>
            <a:r>
              <a:rPr lang="en-US" sz="1400" b="1" dirty="0" smtClean="0">
                <a:solidFill>
                  <a:schemeClr val="bg1"/>
                </a:solidFill>
                <a:latin typeface="Leitura Sans Grot 3" charset="0"/>
                <a:ea typeface="Calibri"/>
                <a:cs typeface="Times New Roman"/>
              </a:rPr>
              <a:t>they</a:t>
            </a:r>
            <a:r>
              <a:rPr lang="en-US" sz="1400" b="1" dirty="0" smtClean="0">
                <a:solidFill>
                  <a:schemeClr val="bg1"/>
                </a:solidFill>
                <a:effectLst/>
                <a:latin typeface="Leitura Sans Grot 3" charset="0"/>
                <a:ea typeface="Calibri"/>
                <a:cs typeface="Times New Roman"/>
              </a:rPr>
              <a:t> may decide which of several injuries presses most for treatment by </a:t>
            </a:r>
            <a:r>
              <a:rPr lang="en-US" sz="1400" b="1" dirty="0" smtClean="0">
                <a:solidFill>
                  <a:schemeClr val="bg1"/>
                </a:solidFill>
                <a:latin typeface="Leitura Sans Grot 3" charset="0"/>
                <a:ea typeface="Calibri"/>
                <a:cs typeface="Times New Roman"/>
              </a:rPr>
              <a:t>themselves</a:t>
            </a:r>
            <a:r>
              <a:rPr lang="en-US" sz="1400" b="1" dirty="0" smtClean="0">
                <a:solidFill>
                  <a:schemeClr val="bg1"/>
                </a:solidFill>
                <a:effectLst/>
                <a:latin typeface="Leitura Sans Grot 3" charset="0"/>
                <a:ea typeface="Calibri"/>
                <a:cs typeface="Times New Roman"/>
              </a:rPr>
              <a:t>, what can best be left for the patient or bystanders to do, and what should be left for the medics”)</a:t>
            </a:r>
          </a:p>
          <a:p>
            <a:pPr>
              <a:lnSpc>
                <a:spcPct val="115000"/>
              </a:lnSpc>
              <a:spcAft>
                <a:spcPts val="1000"/>
              </a:spcAft>
            </a:pPr>
            <a:r>
              <a:rPr lang="en-US" sz="1400" b="1" dirty="0" smtClean="0">
                <a:effectLst/>
                <a:latin typeface="Leitura Sans Grot 3" charset="0"/>
                <a:ea typeface="Calibri"/>
                <a:cs typeface="Times New Roman"/>
              </a:rPr>
              <a:t>Persevering (“that </a:t>
            </a:r>
            <a:r>
              <a:rPr lang="en-US" sz="1400" b="1" dirty="0" smtClean="0">
                <a:latin typeface="Leitura Sans Grot 3" charset="0"/>
                <a:ea typeface="Calibri"/>
                <a:cs typeface="Times New Roman"/>
              </a:rPr>
              <a:t>they</a:t>
            </a:r>
            <a:r>
              <a:rPr lang="en-US" sz="1400" b="1" dirty="0" smtClean="0">
                <a:effectLst/>
                <a:latin typeface="Leitura Sans Grot 3" charset="0"/>
                <a:ea typeface="Calibri"/>
                <a:cs typeface="Times New Roman"/>
              </a:rPr>
              <a:t> may continue </a:t>
            </a:r>
            <a:r>
              <a:rPr lang="en-US" sz="1400" b="1" dirty="0" smtClean="0">
                <a:latin typeface="Leitura Sans Grot 3" charset="0"/>
                <a:ea typeface="Calibri"/>
                <a:cs typeface="Times New Roman"/>
              </a:rPr>
              <a:t>their</a:t>
            </a:r>
            <a:r>
              <a:rPr lang="en-US" sz="1400" b="1" dirty="0" smtClean="0">
                <a:effectLst/>
                <a:latin typeface="Leitura Sans Grot 3" charset="0"/>
                <a:ea typeface="Calibri"/>
                <a:cs typeface="Times New Roman"/>
              </a:rPr>
              <a:t> efforts, though not at first successful.”)</a:t>
            </a:r>
          </a:p>
          <a:p>
            <a:pPr>
              <a:lnSpc>
                <a:spcPct val="115000"/>
              </a:lnSpc>
              <a:spcAft>
                <a:spcPts val="1000"/>
              </a:spcAft>
            </a:pPr>
            <a:r>
              <a:rPr lang="en-US" sz="1400" b="1" dirty="0" smtClean="0">
                <a:solidFill>
                  <a:schemeClr val="bg1"/>
                </a:solidFill>
                <a:effectLst/>
                <a:latin typeface="Leitura Sans Grot 3" charset="0"/>
                <a:ea typeface="Calibri"/>
                <a:cs typeface="Times New Roman"/>
              </a:rPr>
              <a:t>Sympathetic (“that </a:t>
            </a:r>
            <a:r>
              <a:rPr lang="en-US" sz="1400" b="1" dirty="0" smtClean="0">
                <a:solidFill>
                  <a:schemeClr val="bg1"/>
                </a:solidFill>
                <a:latin typeface="Leitura Sans Grot 3" charset="0"/>
                <a:ea typeface="Calibri"/>
                <a:cs typeface="Times New Roman"/>
              </a:rPr>
              <a:t>they</a:t>
            </a:r>
            <a:r>
              <a:rPr lang="en-US" sz="1400" b="1" dirty="0" smtClean="0">
                <a:solidFill>
                  <a:schemeClr val="bg1"/>
                </a:solidFill>
                <a:effectLst/>
                <a:latin typeface="Leitura Sans Grot 3" charset="0"/>
                <a:ea typeface="Calibri"/>
                <a:cs typeface="Times New Roman"/>
              </a:rPr>
              <a:t> may give real comfort and encouragement to the suffering”)</a:t>
            </a:r>
          </a:p>
          <a:p>
            <a:pPr algn="ctr">
              <a:lnSpc>
                <a:spcPct val="115000"/>
              </a:lnSpc>
              <a:spcAft>
                <a:spcPts val="1000"/>
              </a:spcAft>
            </a:pPr>
            <a:r>
              <a:rPr lang="en-US" sz="1400" dirty="0" smtClean="0">
                <a:latin typeface="Leitura Sans Grot 3" charset="0"/>
                <a:ea typeface="Calibri"/>
                <a:cs typeface="Times New Roman"/>
              </a:rPr>
              <a:t>(St. John Ambulance, The Venerable Order of St. John)</a:t>
            </a:r>
            <a:endParaRPr lang="en-US" sz="1400" dirty="0">
              <a:effectLst/>
              <a:latin typeface="Leitura Sans Grot 3" charset="0"/>
              <a:ea typeface="Calibri"/>
              <a:cs typeface="Times New Roman"/>
            </a:endParaRPr>
          </a:p>
        </p:txBody>
      </p:sp>
    </p:spTree>
    <p:extLst>
      <p:ext uri="{BB962C8B-B14F-4D97-AF65-F5344CB8AC3E}">
        <p14:creationId xmlns:p14="http://schemas.microsoft.com/office/powerpoint/2010/main" val="1078507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6" name="Title 1"/>
          <p:cNvSpPr txBox="1">
            <a:spLocks/>
          </p:cNvSpPr>
          <p:nvPr/>
        </p:nvSpPr>
        <p:spPr bwMode="auto">
          <a:xfrm>
            <a:off x="1752600" y="1886821"/>
            <a:ext cx="2743200" cy="685800"/>
          </a:xfrm>
          <a:prstGeom prst="rect">
            <a:avLst/>
          </a:prstGeom>
          <a:solidFill>
            <a:srgbClr val="FFC000"/>
          </a:solidFill>
          <a:ln>
            <a:noFill/>
          </a:ln>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pPr algn="ctr"/>
            <a:r>
              <a:rPr lang="en-US" b="1" dirty="0" smtClean="0">
                <a:latin typeface="Cambria" panose="02040503050406030204" pitchFamily="18" charset="0"/>
              </a:rPr>
              <a:t>DALMATIAN</a:t>
            </a:r>
            <a:endParaRPr lang="en-US" b="1" dirty="0">
              <a:latin typeface="Cambria" panose="02040503050406030204" pitchFamily="18" charset="0"/>
            </a:endParaRPr>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2421" y="2705625"/>
            <a:ext cx="3046615" cy="238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553" y="2342857"/>
            <a:ext cx="4143885" cy="2381543"/>
          </a:xfrm>
          <a:prstGeom prst="rect">
            <a:avLst/>
          </a:prstGeom>
        </p:spPr>
      </p:pic>
      <p:sp>
        <p:nvSpPr>
          <p:cNvPr id="10" name="TextBox 9"/>
          <p:cNvSpPr txBox="1"/>
          <p:nvPr/>
        </p:nvSpPr>
        <p:spPr>
          <a:xfrm>
            <a:off x="1828800" y="5220225"/>
            <a:ext cx="6172200" cy="1384995"/>
          </a:xfrm>
          <a:prstGeom prst="rect">
            <a:avLst/>
          </a:prstGeom>
          <a:solidFill>
            <a:schemeClr val="bg2">
              <a:lumMod val="20000"/>
              <a:lumOff val="80000"/>
            </a:schemeClr>
          </a:solidFill>
          <a:ln w="28575">
            <a:solidFill>
              <a:schemeClr val="bg1"/>
            </a:solidFill>
          </a:ln>
        </p:spPr>
        <p:txBody>
          <a:bodyPr wrap="square" rtlCol="0">
            <a:spAutoFit/>
          </a:bodyPr>
          <a:lstStyle/>
          <a:p>
            <a:pPr algn="ctr"/>
            <a:r>
              <a:rPr lang="en-US" sz="1400" b="1" dirty="0" smtClean="0">
                <a:latin typeface="Leitura Sans Grot 3" charset="0"/>
                <a:cs typeface="Leitura Sans Grot 3" charset="0"/>
              </a:rPr>
              <a:t>When there were horse-drawn fire wagons racing to the scene, the </a:t>
            </a:r>
            <a:r>
              <a:rPr lang="en-US" sz="1400" b="1" dirty="0">
                <a:latin typeface="Leitura Sans Grot 3" charset="0"/>
                <a:cs typeface="Leitura Sans Grot 3" charset="0"/>
              </a:rPr>
              <a:t>Dalmatians would run out of the firehouse, barking to let bystanders know that they should get out of the way because the firefighters' wagon would soon come roaring by</a:t>
            </a:r>
            <a:r>
              <a:rPr lang="en-US" sz="1400" b="1" dirty="0" smtClean="0">
                <a:latin typeface="Leitura Sans Grot 3" charset="0"/>
                <a:cs typeface="Leitura Sans Grot 3" charset="0"/>
              </a:rPr>
              <a:t>. </a:t>
            </a:r>
            <a:r>
              <a:rPr lang="en-US" sz="1400" b="1" dirty="0">
                <a:latin typeface="Leitura Sans Grot 3" charset="0"/>
                <a:cs typeface="Leitura Sans Grot 3" charset="0"/>
              </a:rPr>
              <a:t>Then they </a:t>
            </a:r>
            <a:r>
              <a:rPr lang="en-US" sz="1400" b="1" dirty="0" smtClean="0">
                <a:latin typeface="Leitura Sans Grot 3" charset="0"/>
                <a:cs typeface="Leitura Sans Grot 3" charset="0"/>
              </a:rPr>
              <a:t>stood </a:t>
            </a:r>
            <a:r>
              <a:rPr lang="en-US" sz="1400" b="1" dirty="0">
                <a:latin typeface="Leitura Sans Grot 3" charset="0"/>
                <a:cs typeface="Leitura Sans Grot 3" charset="0"/>
              </a:rPr>
              <a:t>guard near the wagon to ensure that no one stole the firefighter's belongings, </a:t>
            </a:r>
            <a:r>
              <a:rPr lang="en-US" sz="1400" b="1" dirty="0" smtClean="0">
                <a:latin typeface="Leitura Sans Grot 3" charset="0"/>
                <a:cs typeface="Leitura Sans Grot 3" charset="0"/>
              </a:rPr>
              <a:t>equipment, </a:t>
            </a:r>
            <a:r>
              <a:rPr lang="en-US" sz="1400" b="1" dirty="0">
                <a:latin typeface="Leitura Sans Grot 3" charset="0"/>
                <a:cs typeface="Leitura Sans Grot 3" charset="0"/>
              </a:rPr>
              <a:t>or horses. </a:t>
            </a:r>
            <a:r>
              <a:rPr lang="en-US" sz="1400" b="1" dirty="0" smtClean="0">
                <a:latin typeface="Leitura Sans Grot 3" charset="0"/>
                <a:cs typeface="Leitura Sans Grot 3" charset="0"/>
              </a:rPr>
              <a:t>They were also </a:t>
            </a:r>
            <a:r>
              <a:rPr lang="en-US" sz="1400" b="1" dirty="0">
                <a:latin typeface="Leitura Sans Grot 3" charset="0"/>
                <a:cs typeface="Leitura Sans Grot 3" charset="0"/>
              </a:rPr>
              <a:t>good </a:t>
            </a:r>
            <a:r>
              <a:rPr lang="en-US" sz="1400" b="1" dirty="0" smtClean="0">
                <a:latin typeface="Leitura Sans Grot 3" charset="0"/>
                <a:cs typeface="Leitura Sans Grot 3" charset="0"/>
              </a:rPr>
              <a:t>ratters, known </a:t>
            </a:r>
            <a:r>
              <a:rPr lang="en-US" sz="1400" b="1" dirty="0">
                <a:latin typeface="Leitura Sans Grot 3" charset="0"/>
                <a:cs typeface="Leitura Sans Grot 3" charset="0"/>
              </a:rPr>
              <a:t>to catch and kill rats that </a:t>
            </a:r>
            <a:r>
              <a:rPr lang="en-US" sz="1400" b="1" dirty="0" smtClean="0">
                <a:latin typeface="Leitura Sans Grot 3" charset="0"/>
                <a:cs typeface="Leitura Sans Grot 3" charset="0"/>
              </a:rPr>
              <a:t>resided in the old firehouses</a:t>
            </a:r>
            <a:r>
              <a:rPr lang="en-US" sz="1400" b="1" dirty="0">
                <a:latin typeface="Leitura Sans Grot 3" charset="0"/>
                <a:cs typeface="Leitura Sans Grot 3" charset="0"/>
              </a:rPr>
              <a:t>.</a:t>
            </a:r>
          </a:p>
        </p:txBody>
      </p:sp>
    </p:spTree>
    <p:extLst>
      <p:ext uri="{BB962C8B-B14F-4D97-AF65-F5344CB8AC3E}">
        <p14:creationId xmlns:p14="http://schemas.microsoft.com/office/powerpoint/2010/main" val="1173631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3429000" y="857250"/>
            <a:ext cx="455086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ALARM BOX</a:t>
            </a:r>
            <a:endParaRPr lang="en-US" b="1" dirty="0">
              <a:latin typeface="Cambria" panose="02040503050406030204" pitchFamily="18" charset="0"/>
            </a:endParaRPr>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81000" y="3761891"/>
            <a:ext cx="2741182" cy="289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241" y="2133600"/>
            <a:ext cx="3014345" cy="226075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362" y="2011679"/>
            <a:ext cx="1310246" cy="139541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9600" y="4523897"/>
            <a:ext cx="1619250" cy="202882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3523" y="4661554"/>
            <a:ext cx="1600200" cy="2130444"/>
          </a:xfrm>
          <a:prstGeom prst="rect">
            <a:avLst/>
          </a:prstGeom>
        </p:spPr>
      </p:pic>
      <p:sp>
        <p:nvSpPr>
          <p:cNvPr id="12" name="TextBox 11"/>
          <p:cNvSpPr txBox="1"/>
          <p:nvPr/>
        </p:nvSpPr>
        <p:spPr>
          <a:xfrm>
            <a:off x="6506323" y="2220119"/>
            <a:ext cx="2514600" cy="2308324"/>
          </a:xfrm>
          <a:prstGeom prst="rect">
            <a:avLst/>
          </a:prstGeom>
          <a:solidFill>
            <a:schemeClr val="bg2">
              <a:lumMod val="20000"/>
              <a:lumOff val="80000"/>
            </a:schemeClr>
          </a:solidFill>
          <a:ln w="19050">
            <a:solidFill>
              <a:schemeClr val="tx1"/>
            </a:solidFill>
          </a:ln>
        </p:spPr>
        <p:txBody>
          <a:bodyPr wrap="square" rtlCol="0">
            <a:spAutoFit/>
          </a:bodyPr>
          <a:lstStyle/>
          <a:p>
            <a:pPr algn="ctr"/>
            <a:r>
              <a:rPr lang="en-US" b="1" dirty="0" smtClean="0">
                <a:latin typeface="Cambria" panose="02040503050406030204" pitchFamily="18" charset="0"/>
                <a:cs typeface="Leitura Sans Grot 3" charset="0"/>
              </a:rPr>
              <a:t>When the alarm sounds, the firefighter goes, whenever on shift </a:t>
            </a:r>
            <a:r>
              <a:rPr lang="en-US" b="1" dirty="0" smtClean="0">
                <a:latin typeface="Cambria" panose="02040503050406030204" pitchFamily="18" charset="0"/>
                <a:cs typeface="Leitura Sans Grot 3" charset="0"/>
              </a:rPr>
              <a:t>— </a:t>
            </a:r>
            <a:r>
              <a:rPr lang="en-US" b="1" dirty="0" smtClean="0">
                <a:latin typeface="Cambria" panose="02040503050406030204" pitchFamily="18" charset="0"/>
                <a:cs typeface="Leitura Sans Grot 3" charset="0"/>
              </a:rPr>
              <a:t>day or night.  911 calls have replaced the old telegraph lines that ran for miles.</a:t>
            </a:r>
            <a:endParaRPr lang="en-US" b="1" dirty="0">
              <a:latin typeface="Cambria" panose="02040503050406030204" pitchFamily="18" charset="0"/>
              <a:cs typeface="Leitura Sans Grot 3" charset="0"/>
            </a:endParaRPr>
          </a:p>
        </p:txBody>
      </p:sp>
    </p:spTree>
    <p:extLst>
      <p:ext uri="{BB962C8B-B14F-4D97-AF65-F5344CB8AC3E}">
        <p14:creationId xmlns:p14="http://schemas.microsoft.com/office/powerpoint/2010/main" val="612196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60020" y="335280"/>
            <a:ext cx="8983980" cy="14249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21" y="468265"/>
            <a:ext cx="985380" cy="1037893"/>
          </a:xfrm>
          <a:prstGeom prst="rect">
            <a:avLst/>
          </a:prstGeom>
        </p:spPr>
      </p:pic>
      <p:sp>
        <p:nvSpPr>
          <p:cNvPr id="4" name="Title 1"/>
          <p:cNvSpPr txBox="1">
            <a:spLocks/>
          </p:cNvSpPr>
          <p:nvPr/>
        </p:nvSpPr>
        <p:spPr bwMode="auto">
          <a:xfrm>
            <a:off x="2727960" y="704850"/>
            <a:ext cx="38481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en-US" sz="2700" b="0" i="0" kern="1200">
                <a:solidFill>
                  <a:schemeClr val="tx1"/>
                </a:solidFill>
                <a:effectLst/>
                <a:latin typeface="Leitura Sans Grot 4" charset="0"/>
                <a:ea typeface="MS PGothic" panose="020B0600070205080204" pitchFamily="34" charset="-128"/>
                <a:cs typeface="Leitura Sans Grot 4" charset="0"/>
              </a:defRPr>
            </a:lvl1pPr>
            <a:lvl2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2pPr>
            <a:lvl3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3pPr>
            <a:lvl4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4pPr>
            <a:lvl5pPr algn="l" rtl="0" eaLnBrk="0" fontAlgn="base" hangingPunct="0">
              <a:spcBef>
                <a:spcPct val="0"/>
              </a:spcBef>
              <a:spcAft>
                <a:spcPct val="0"/>
              </a:spcAft>
              <a:defRPr sz="2400" b="1">
                <a:solidFill>
                  <a:srgbClr val="595959"/>
                </a:solidFill>
                <a:effectLst>
                  <a:outerShdw blurRad="38100" dist="38100" dir="2700000" algn="tl">
                    <a:srgbClr val="000000"/>
                  </a:outerShdw>
                </a:effectLst>
                <a:latin typeface="Cambria" panose="02040503050406030204" pitchFamily="18" charset="0"/>
                <a:ea typeface="MS PGothic" panose="020B0600070205080204" pitchFamily="34" charset="-128"/>
                <a:cs typeface="Cambria" panose="02040503050406030204" pitchFamily="18"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a:lstStyle>
          <a:p>
            <a:r>
              <a:rPr lang="en-US" b="1" dirty="0" smtClean="0">
                <a:latin typeface="Cambria" panose="02040503050406030204" pitchFamily="18" charset="0"/>
              </a:rPr>
              <a:t>RINGING OF THE BELL</a:t>
            </a:r>
            <a:endParaRPr lang="en-US" b="1" dirty="0">
              <a:latin typeface="Cambria" panose="02040503050406030204" pitchFamily="18" charset="0"/>
            </a:endParaRPr>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5100" y="2132304"/>
            <a:ext cx="2273300" cy="45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1926263"/>
            <a:ext cx="2117725" cy="21336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4537430"/>
            <a:ext cx="2798064" cy="2109216"/>
          </a:xfrm>
          <a:prstGeom prst="rect">
            <a:avLst/>
          </a:prstGeom>
        </p:spPr>
      </p:pic>
      <p:sp>
        <p:nvSpPr>
          <p:cNvPr id="9" name="TextBox 8"/>
          <p:cNvSpPr txBox="1"/>
          <p:nvPr/>
        </p:nvSpPr>
        <p:spPr>
          <a:xfrm>
            <a:off x="2667000" y="2993067"/>
            <a:ext cx="3352800" cy="2031325"/>
          </a:xfrm>
          <a:prstGeom prst="rect">
            <a:avLst/>
          </a:prstGeom>
          <a:solidFill>
            <a:schemeClr val="bg2">
              <a:lumMod val="20000"/>
              <a:lumOff val="80000"/>
            </a:schemeClr>
          </a:solidFill>
          <a:ln w="38100">
            <a:solidFill>
              <a:schemeClr val="bg1"/>
            </a:solidFill>
          </a:ln>
        </p:spPr>
        <p:txBody>
          <a:bodyPr wrap="square" rtlCol="0">
            <a:spAutoFit/>
          </a:bodyPr>
          <a:lstStyle/>
          <a:p>
            <a:pPr algn="ctr"/>
            <a:r>
              <a:rPr lang="en-US" b="1" dirty="0" smtClean="0">
                <a:latin typeface="Cambria" panose="02040503050406030204" pitchFamily="18" charset="0"/>
                <a:cs typeface="Leitura Sans Grot 3" charset="0"/>
              </a:rPr>
              <a:t>The 5-5-5-5 code has been used in the city's firehouses since 1870; it signals a death, generally of a colleague or the mayor, and tells firefighters to lower the American flag to half-staff.</a:t>
            </a:r>
            <a:endParaRPr lang="en-US" b="1" dirty="0">
              <a:latin typeface="Cambria" panose="02040503050406030204" pitchFamily="18" charset="0"/>
              <a:cs typeface="Leitura Sans Grot 3" charset="0"/>
            </a:endParaRPr>
          </a:p>
        </p:txBody>
      </p:sp>
    </p:spTree>
    <p:extLst>
      <p:ext uri="{BB962C8B-B14F-4D97-AF65-F5344CB8AC3E}">
        <p14:creationId xmlns:p14="http://schemas.microsoft.com/office/powerpoint/2010/main" val="1196515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Template">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1772</TotalTime>
  <Words>703</Words>
  <Application>Microsoft Macintosh PowerPoint</Application>
  <PresentationFormat>On-screen Show (4:3)</PresentationFormat>
  <Paragraphs>80</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Calibri</vt:lpstr>
      <vt:lpstr>Cambria</vt:lpstr>
      <vt:lpstr>Leitura Sans Grot 3</vt:lpstr>
      <vt:lpstr>Leitura Sans Grot 4</vt:lpstr>
      <vt:lpstr>MS PGothic</vt:lpstr>
      <vt:lpstr>ＭＳ Ｐゴシック</vt:lpstr>
      <vt:lpstr>Palatino</vt:lpstr>
      <vt:lpstr>Tahoma</vt:lpstr>
      <vt:lpstr>Times</vt:lpstr>
      <vt:lpstr>Times New Roman</vt:lpstr>
      <vt:lpstr>Arial</vt:lpstr>
      <vt:lpstr>OSU_Template</vt:lpstr>
      <vt:lpstr>Module 4: Fire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dc:title>
  <dc:creator>pyrolysis</dc:creator>
  <cp:lastModifiedBy>Jim Sloan</cp:lastModifiedBy>
  <cp:revision>49</cp:revision>
  <cp:lastPrinted>2017-06-29T00:08:56Z</cp:lastPrinted>
  <dcterms:created xsi:type="dcterms:W3CDTF">2015-01-06T21:13:58Z</dcterms:created>
  <dcterms:modified xsi:type="dcterms:W3CDTF">2017-07-12T22:48:10Z</dcterms:modified>
</cp:coreProperties>
</file>